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tags/tag2.xml" ContentType="application/vnd.openxmlformats-officedocument.presentationml.tags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tags/tag3.xml" ContentType="application/vnd.openxmlformats-officedocument.presentationml.tags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1.xml" ContentType="application/vnd.openxmlformats-officedocument.themeOverr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5.xml" ContentType="application/vnd.openxmlformats-officedocument.themeOverr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7.xml" ContentType="application/vnd.openxmlformats-officedocument.themeOverride+xml"/>
  <Override PartName="/ppt/tags/tag7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27" r:id="rId2"/>
    <p:sldId id="407" r:id="rId3"/>
    <p:sldId id="395" r:id="rId4"/>
    <p:sldId id="422" r:id="rId5"/>
    <p:sldId id="396" r:id="rId6"/>
    <p:sldId id="414" r:id="rId7"/>
    <p:sldId id="430" r:id="rId8"/>
    <p:sldId id="413" r:id="rId9"/>
    <p:sldId id="434" r:id="rId10"/>
    <p:sldId id="435" r:id="rId11"/>
    <p:sldId id="428" r:id="rId12"/>
    <p:sldId id="415" r:id="rId13"/>
    <p:sldId id="436" r:id="rId14"/>
    <p:sldId id="437" r:id="rId15"/>
    <p:sldId id="438" r:id="rId16"/>
    <p:sldId id="432" r:id="rId17"/>
    <p:sldId id="411" r:id="rId18"/>
    <p:sldId id="439" r:id="rId19"/>
    <p:sldId id="397" r:id="rId20"/>
    <p:sldId id="440" r:id="rId21"/>
    <p:sldId id="420" r:id="rId22"/>
    <p:sldId id="429" r:id="rId23"/>
    <p:sldId id="442" r:id="rId24"/>
    <p:sldId id="398" r:id="rId25"/>
    <p:sldId id="441" r:id="rId26"/>
    <p:sldId id="443" r:id="rId27"/>
    <p:sldId id="444" r:id="rId28"/>
    <p:sldId id="341" r:id="rId29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3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B74"/>
    <a:srgbClr val="3B3B3B"/>
    <a:srgbClr val="FFFFFF"/>
    <a:srgbClr val="F2F2F2"/>
    <a:srgbClr val="AE8A46"/>
    <a:srgbClr val="1E2628"/>
    <a:srgbClr val="595959"/>
    <a:srgbClr val="FFC000"/>
    <a:srgbClr val="13436C"/>
    <a:srgbClr val="0E7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7" autoAdjust="0"/>
    <p:restoredTop sz="94660"/>
  </p:normalViewPr>
  <p:slideViewPr>
    <p:cSldViewPr>
      <p:cViewPr varScale="1">
        <p:scale>
          <a:sx n="86" d="100"/>
          <a:sy n="86" d="100"/>
        </p:scale>
        <p:origin x="120" y="588"/>
      </p:cViewPr>
      <p:guideLst>
        <p:guide orient="horz" pos="441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2018/11/14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6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375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51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436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5903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211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077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22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67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65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310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483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682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2643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783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87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053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687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7091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81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77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6AEB7F-4D66-4DB7-96D8-08C59297E25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4.jp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0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7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5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5" Type="http://schemas.openxmlformats.org/officeDocument/2006/relationships/image" Target="../media/image26.png"/><Relationship Id="rId4" Type="http://schemas.openxmlformats.org/officeDocument/2006/relationships/image" Target="../media/image29.jpeg"/><Relationship Id="rId9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Jiaye - Fade Again">
            <a:hlinkClick r:id="" action="ppaction://media"/>
            <a:extLst>
              <a:ext uri="{FF2B5EF4-FFF2-40B4-BE49-F238E27FC236}">
                <a16:creationId xmlns:a16="http://schemas.microsoft.com/office/drawing/2014/main" id="{5269610B-2B65-4718-B741-0DA3526076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84368" y="-956642"/>
            <a:ext cx="609600" cy="609600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3CD31520-AB87-42B5-900C-B308CE3B2FDD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090" r="-270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A82667-400B-4784-BF16-0F9B6EBB07AA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410161-B232-4C00-A9F6-02D8F029E934}"/>
              </a:ext>
            </a:extLst>
          </p:cNvPr>
          <p:cNvSpPr/>
          <p:nvPr/>
        </p:nvSpPr>
        <p:spPr>
          <a:xfrm>
            <a:off x="5379425" y="1430814"/>
            <a:ext cx="190681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400" b="1" dirty="0">
                <a:solidFill>
                  <a:srgbClr val="3B3B3B"/>
                </a:solidFill>
                <a:ea typeface="微软雅黑" panose="020B0503020204020204" pitchFamily="34" charset="-122"/>
              </a:rPr>
              <a:t>实验二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40B83E-CA8F-4D8B-93F4-3B86442F3555}"/>
              </a:ext>
            </a:extLst>
          </p:cNvPr>
          <p:cNvSpPr txBox="1"/>
          <p:nvPr/>
        </p:nvSpPr>
        <p:spPr>
          <a:xfrm>
            <a:off x="5027375" y="2633897"/>
            <a:ext cx="5527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>
                <a:solidFill>
                  <a:srgbClr val="1F2732"/>
                </a:solidFill>
                <a:latin typeface="Microsoft YaHei" charset="0"/>
                <a:ea typeface="Microsoft YaHei" charset="0"/>
                <a:cs typeface="Microsoft YaHei" charset="0"/>
              </a:rPr>
              <a:t>lab02</a:t>
            </a:r>
            <a:endParaRPr kumimoji="1" lang="zh-CN" altLang="en-US" sz="1050" dirty="0">
              <a:solidFill>
                <a:srgbClr val="1F273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F8F5944-8F1E-4932-9191-42A561215C24}"/>
              </a:ext>
            </a:extLst>
          </p:cNvPr>
          <p:cNvCxnSpPr>
            <a:cxnSpLocks/>
          </p:cNvCxnSpPr>
          <p:nvPr/>
        </p:nvCxnSpPr>
        <p:spPr>
          <a:xfrm>
            <a:off x="5076056" y="2434859"/>
            <a:ext cx="2448272" cy="0"/>
          </a:xfrm>
          <a:prstGeom prst="line">
            <a:avLst/>
          </a:prstGeom>
          <a:ln w="28575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379425" y="3101472"/>
            <a:ext cx="22889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汇报时间：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2019.11</a:t>
            </a:r>
          </a:p>
          <a:p>
            <a:pPr eaLnBrk="1" hangingPunct="1"/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汇报人：郑钦月</a:t>
            </a:r>
          </a:p>
        </p:txBody>
      </p:sp>
    </p:spTree>
    <p:extLst>
      <p:ext uri="{BB962C8B-B14F-4D97-AF65-F5344CB8AC3E}">
        <p14:creationId xmlns:p14="http://schemas.microsoft.com/office/powerpoint/2010/main" val="283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6" grpId="0" animBg="1"/>
      <p:bldP spid="11" grpId="0" animBg="1"/>
      <p:bldP spid="21" grpId="0"/>
      <p:bldP spid="22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0" y="3066542"/>
            <a:ext cx="9144000" cy="2076959"/>
            <a:chOff x="0" y="3066542"/>
            <a:chExt cx="9144000" cy="2076959"/>
          </a:xfrm>
        </p:grpSpPr>
        <p:sp>
          <p:nvSpPr>
            <p:cNvPr id="4" name="Freeform: Shape 4"/>
            <p:cNvSpPr/>
            <p:nvPr/>
          </p:nvSpPr>
          <p:spPr>
            <a:xfrm>
              <a:off x="0" y="3066542"/>
              <a:ext cx="9144000" cy="2076959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" fmla="*/ 0 w 6216319"/>
                <a:gd name="connsiteY0" fmla="*/ 9364 h 1311568"/>
                <a:gd name="connsiteX1" fmla="*/ 339865 w 6216319"/>
                <a:gd name="connsiteY1" fmla="*/ 0 h 1311568"/>
                <a:gd name="connsiteX2" fmla="*/ 6216319 w 6216319"/>
                <a:gd name="connsiteY2" fmla="*/ 9364 h 1311568"/>
                <a:gd name="connsiteX3" fmla="*/ 6216319 w 6216319"/>
                <a:gd name="connsiteY3" fmla="*/ 1311568 h 1311568"/>
                <a:gd name="connsiteX4" fmla="*/ 0 w 6216319"/>
                <a:gd name="connsiteY4" fmla="*/ 1311568 h 1311568"/>
                <a:gd name="connsiteX5" fmla="*/ 0 w 6216319"/>
                <a:gd name="connsiteY5" fmla="*/ 9364 h 1311568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47249 h 1349453"/>
                <a:gd name="connsiteX1" fmla="*/ 339865 w 6216319"/>
                <a:gd name="connsiteY1" fmla="*/ 232094 h 1349453"/>
                <a:gd name="connsiteX2" fmla="*/ 2273862 w 6216319"/>
                <a:gd name="connsiteY2" fmla="*/ 280646 h 1349453"/>
                <a:gd name="connsiteX3" fmla="*/ 6216319 w 6216319"/>
                <a:gd name="connsiteY3" fmla="*/ 47249 h 1349453"/>
                <a:gd name="connsiteX4" fmla="*/ 6216319 w 6216319"/>
                <a:gd name="connsiteY4" fmla="*/ 1349453 h 1349453"/>
                <a:gd name="connsiteX5" fmla="*/ 0 w 6216319"/>
                <a:gd name="connsiteY5" fmla="*/ 1349453 h 1349453"/>
                <a:gd name="connsiteX6" fmla="*/ 0 w 6216319"/>
                <a:gd name="connsiteY6" fmla="*/ 47249 h 1349453"/>
                <a:gd name="connsiteX0" fmla="*/ 0 w 6216319"/>
                <a:gd name="connsiteY0" fmla="*/ 30623 h 1332827"/>
                <a:gd name="connsiteX1" fmla="*/ 339865 w 6216319"/>
                <a:gd name="connsiteY1" fmla="*/ 215468 h 1332827"/>
                <a:gd name="connsiteX2" fmla="*/ 2265770 w 6216319"/>
                <a:gd name="connsiteY2" fmla="*/ 539150 h 1332827"/>
                <a:gd name="connsiteX3" fmla="*/ 6216319 w 6216319"/>
                <a:gd name="connsiteY3" fmla="*/ 30623 h 1332827"/>
                <a:gd name="connsiteX4" fmla="*/ 6216319 w 6216319"/>
                <a:gd name="connsiteY4" fmla="*/ 1332827 h 1332827"/>
                <a:gd name="connsiteX5" fmla="*/ 0 w 6216319"/>
                <a:gd name="connsiteY5" fmla="*/ 1332827 h 1332827"/>
                <a:gd name="connsiteX6" fmla="*/ 0 w 6216319"/>
                <a:gd name="connsiteY6" fmla="*/ 30623 h 1332827"/>
                <a:gd name="connsiteX0" fmla="*/ 0 w 6216319"/>
                <a:gd name="connsiteY0" fmla="*/ 31024 h 1333228"/>
                <a:gd name="connsiteX1" fmla="*/ 339865 w 6216319"/>
                <a:gd name="connsiteY1" fmla="*/ 215869 h 1333228"/>
                <a:gd name="connsiteX2" fmla="*/ 2265770 w 6216319"/>
                <a:gd name="connsiteY2" fmla="*/ 539551 h 1333228"/>
                <a:gd name="connsiteX3" fmla="*/ 3269182 w 6216319"/>
                <a:gd name="connsiteY3" fmla="*/ 418171 h 1333228"/>
                <a:gd name="connsiteX4" fmla="*/ 6216319 w 6216319"/>
                <a:gd name="connsiteY4" fmla="*/ 31024 h 1333228"/>
                <a:gd name="connsiteX5" fmla="*/ 6216319 w 6216319"/>
                <a:gd name="connsiteY5" fmla="*/ 1333228 h 1333228"/>
                <a:gd name="connsiteX6" fmla="*/ 0 w 6216319"/>
                <a:gd name="connsiteY6" fmla="*/ 1333228 h 1333228"/>
                <a:gd name="connsiteX7" fmla="*/ 0 w 6216319"/>
                <a:gd name="connsiteY7" fmla="*/ 31024 h 1333228"/>
                <a:gd name="connsiteX0" fmla="*/ 0 w 6216319"/>
                <a:gd name="connsiteY0" fmla="*/ 26175 h 1328379"/>
                <a:gd name="connsiteX1" fmla="*/ 339865 w 6216319"/>
                <a:gd name="connsiteY1" fmla="*/ 211020 h 1328379"/>
                <a:gd name="connsiteX2" fmla="*/ 2265770 w 6216319"/>
                <a:gd name="connsiteY2" fmla="*/ 534702 h 1328379"/>
                <a:gd name="connsiteX3" fmla="*/ 3244906 w 6216319"/>
                <a:gd name="connsiteY3" fmla="*/ 518518 h 1328379"/>
                <a:gd name="connsiteX4" fmla="*/ 6216319 w 6216319"/>
                <a:gd name="connsiteY4" fmla="*/ 26175 h 1328379"/>
                <a:gd name="connsiteX5" fmla="*/ 6216319 w 6216319"/>
                <a:gd name="connsiteY5" fmla="*/ 1328379 h 1328379"/>
                <a:gd name="connsiteX6" fmla="*/ 0 w 6216319"/>
                <a:gd name="connsiteY6" fmla="*/ 1328379 h 1328379"/>
                <a:gd name="connsiteX7" fmla="*/ 0 w 6216319"/>
                <a:gd name="connsiteY7" fmla="*/ 26175 h 1328379"/>
                <a:gd name="connsiteX0" fmla="*/ 0 w 6216319"/>
                <a:gd name="connsiteY0" fmla="*/ 63128 h 1365332"/>
                <a:gd name="connsiteX1" fmla="*/ 339865 w 6216319"/>
                <a:gd name="connsiteY1" fmla="*/ 247973 h 1365332"/>
                <a:gd name="connsiteX2" fmla="*/ 2265770 w 6216319"/>
                <a:gd name="connsiteY2" fmla="*/ 571655 h 1365332"/>
                <a:gd name="connsiteX3" fmla="*/ 3244906 w 6216319"/>
                <a:gd name="connsiteY3" fmla="*/ 555471 h 1365332"/>
                <a:gd name="connsiteX4" fmla="*/ 4725749 w 6216319"/>
                <a:gd name="connsiteY4" fmla="*/ 239882 h 1365332"/>
                <a:gd name="connsiteX5" fmla="*/ 6216319 w 6216319"/>
                <a:gd name="connsiteY5" fmla="*/ 63128 h 1365332"/>
                <a:gd name="connsiteX6" fmla="*/ 6216319 w 6216319"/>
                <a:gd name="connsiteY6" fmla="*/ 1365332 h 1365332"/>
                <a:gd name="connsiteX7" fmla="*/ 0 w 6216319"/>
                <a:gd name="connsiteY7" fmla="*/ 1365332 h 1365332"/>
                <a:gd name="connsiteX8" fmla="*/ 0 w 6216319"/>
                <a:gd name="connsiteY8" fmla="*/ 63128 h 1365332"/>
                <a:gd name="connsiteX0" fmla="*/ 0 w 6216319"/>
                <a:gd name="connsiteY0" fmla="*/ 20810 h 1323014"/>
                <a:gd name="connsiteX1" fmla="*/ 339865 w 6216319"/>
                <a:gd name="connsiteY1" fmla="*/ 205655 h 1323014"/>
                <a:gd name="connsiteX2" fmla="*/ 2265770 w 6216319"/>
                <a:gd name="connsiteY2" fmla="*/ 529337 h 1323014"/>
                <a:gd name="connsiteX3" fmla="*/ 3244906 w 6216319"/>
                <a:gd name="connsiteY3" fmla="*/ 513153 h 1323014"/>
                <a:gd name="connsiteX4" fmla="*/ 4628644 w 6216319"/>
                <a:gd name="connsiteY4" fmla="*/ 1055320 h 1323014"/>
                <a:gd name="connsiteX5" fmla="*/ 6216319 w 6216319"/>
                <a:gd name="connsiteY5" fmla="*/ 20810 h 1323014"/>
                <a:gd name="connsiteX6" fmla="*/ 6216319 w 6216319"/>
                <a:gd name="connsiteY6" fmla="*/ 1323014 h 1323014"/>
                <a:gd name="connsiteX7" fmla="*/ 0 w 6216319"/>
                <a:gd name="connsiteY7" fmla="*/ 1323014 h 1323014"/>
                <a:gd name="connsiteX8" fmla="*/ 0 w 6216319"/>
                <a:gd name="connsiteY8" fmla="*/ 20810 h 1323014"/>
                <a:gd name="connsiteX0" fmla="*/ 0 w 6216319"/>
                <a:gd name="connsiteY0" fmla="*/ 32243 h 1334447"/>
                <a:gd name="connsiteX1" fmla="*/ 339865 w 6216319"/>
                <a:gd name="connsiteY1" fmla="*/ 217088 h 1334447"/>
                <a:gd name="connsiteX2" fmla="*/ 2265770 w 6216319"/>
                <a:gd name="connsiteY2" fmla="*/ 540770 h 1334447"/>
                <a:gd name="connsiteX3" fmla="*/ 3244906 w 6216319"/>
                <a:gd name="connsiteY3" fmla="*/ 524586 h 1334447"/>
                <a:gd name="connsiteX4" fmla="*/ 4628644 w 6216319"/>
                <a:gd name="connsiteY4" fmla="*/ 1066753 h 1334447"/>
                <a:gd name="connsiteX5" fmla="*/ 5526860 w 6216319"/>
                <a:gd name="connsiteY5" fmla="*/ 451758 h 1334447"/>
                <a:gd name="connsiteX6" fmla="*/ 6216319 w 6216319"/>
                <a:gd name="connsiteY6" fmla="*/ 32243 h 1334447"/>
                <a:gd name="connsiteX7" fmla="*/ 6216319 w 6216319"/>
                <a:gd name="connsiteY7" fmla="*/ 1334447 h 1334447"/>
                <a:gd name="connsiteX8" fmla="*/ 0 w 6216319"/>
                <a:gd name="connsiteY8" fmla="*/ 1334447 h 1334447"/>
                <a:gd name="connsiteX9" fmla="*/ 0 w 6216319"/>
                <a:gd name="connsiteY9" fmla="*/ 32243 h 1334447"/>
                <a:gd name="connsiteX0" fmla="*/ 0 w 6216319"/>
                <a:gd name="connsiteY0" fmla="*/ 12831 h 1315035"/>
                <a:gd name="connsiteX1" fmla="*/ 339865 w 6216319"/>
                <a:gd name="connsiteY1" fmla="*/ 197676 h 1315035"/>
                <a:gd name="connsiteX2" fmla="*/ 2265770 w 6216319"/>
                <a:gd name="connsiteY2" fmla="*/ 521358 h 1315035"/>
                <a:gd name="connsiteX3" fmla="*/ 3244906 w 6216319"/>
                <a:gd name="connsiteY3" fmla="*/ 505174 h 1315035"/>
                <a:gd name="connsiteX4" fmla="*/ 4628644 w 6216319"/>
                <a:gd name="connsiteY4" fmla="*/ 1047341 h 1315035"/>
                <a:gd name="connsiteX5" fmla="*/ 5356927 w 6216319"/>
                <a:gd name="connsiteY5" fmla="*/ 1201089 h 1315035"/>
                <a:gd name="connsiteX6" fmla="*/ 6216319 w 6216319"/>
                <a:gd name="connsiteY6" fmla="*/ 12831 h 1315035"/>
                <a:gd name="connsiteX7" fmla="*/ 6216319 w 6216319"/>
                <a:gd name="connsiteY7" fmla="*/ 1315035 h 1315035"/>
                <a:gd name="connsiteX8" fmla="*/ 0 w 6216319"/>
                <a:gd name="connsiteY8" fmla="*/ 1315035 h 1315035"/>
                <a:gd name="connsiteX9" fmla="*/ 0 w 6216319"/>
                <a:gd name="connsiteY9" fmla="*/ 12831 h 1315035"/>
                <a:gd name="connsiteX0" fmla="*/ 0 w 6498499"/>
                <a:gd name="connsiteY0" fmla="*/ 0 h 1302204"/>
                <a:gd name="connsiteX1" fmla="*/ 339865 w 6498499"/>
                <a:gd name="connsiteY1" fmla="*/ 184845 h 1302204"/>
                <a:gd name="connsiteX2" fmla="*/ 2265770 w 6498499"/>
                <a:gd name="connsiteY2" fmla="*/ 508527 h 1302204"/>
                <a:gd name="connsiteX3" fmla="*/ 3244906 w 6498499"/>
                <a:gd name="connsiteY3" fmla="*/ 492343 h 1302204"/>
                <a:gd name="connsiteX4" fmla="*/ 4628644 w 6498499"/>
                <a:gd name="connsiteY4" fmla="*/ 1034510 h 1302204"/>
                <a:gd name="connsiteX5" fmla="*/ 5356927 w 6498499"/>
                <a:gd name="connsiteY5" fmla="*/ 1188258 h 1302204"/>
                <a:gd name="connsiteX6" fmla="*/ 6216319 w 6498499"/>
                <a:gd name="connsiteY6" fmla="*/ 1302204 h 1302204"/>
                <a:gd name="connsiteX7" fmla="*/ 0 w 6498499"/>
                <a:gd name="connsiteY7" fmla="*/ 1302204 h 1302204"/>
                <a:gd name="connsiteX8" fmla="*/ 0 w 649849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147589 h 1449793"/>
                <a:gd name="connsiteX1" fmla="*/ 339865 w 6216319"/>
                <a:gd name="connsiteY1" fmla="*/ 332434 h 1449793"/>
                <a:gd name="connsiteX2" fmla="*/ 2265770 w 6216319"/>
                <a:gd name="connsiteY2" fmla="*/ 656116 h 1449793"/>
                <a:gd name="connsiteX3" fmla="*/ 3244906 w 6216319"/>
                <a:gd name="connsiteY3" fmla="*/ 639932 h 1449793"/>
                <a:gd name="connsiteX4" fmla="*/ 4628644 w 6216319"/>
                <a:gd name="connsiteY4" fmla="*/ 1182099 h 1449793"/>
                <a:gd name="connsiteX5" fmla="*/ 5356927 w 6216319"/>
                <a:gd name="connsiteY5" fmla="*/ 1335847 h 1449793"/>
                <a:gd name="connsiteX6" fmla="*/ 6216319 w 6216319"/>
                <a:gd name="connsiteY6" fmla="*/ 1449793 h 1449793"/>
                <a:gd name="connsiteX7" fmla="*/ 0 w 6216319"/>
                <a:gd name="connsiteY7" fmla="*/ 1449793 h 1449793"/>
                <a:gd name="connsiteX8" fmla="*/ 0 w 6216319"/>
                <a:gd name="connsiteY8" fmla="*/ 147589 h 1449793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34944 h 1337148"/>
                <a:gd name="connsiteX1" fmla="*/ 339865 w 6216319"/>
                <a:gd name="connsiteY1" fmla="*/ 219789 h 1337148"/>
                <a:gd name="connsiteX2" fmla="*/ 2265770 w 6216319"/>
                <a:gd name="connsiteY2" fmla="*/ 543471 h 1337148"/>
                <a:gd name="connsiteX3" fmla="*/ 3244906 w 6216319"/>
                <a:gd name="connsiteY3" fmla="*/ 527287 h 1337148"/>
                <a:gd name="connsiteX4" fmla="*/ 4628644 w 6216319"/>
                <a:gd name="connsiteY4" fmla="*/ 1069454 h 1337148"/>
                <a:gd name="connsiteX5" fmla="*/ 5356927 w 6216319"/>
                <a:gd name="connsiteY5" fmla="*/ 1223202 h 1337148"/>
                <a:gd name="connsiteX6" fmla="*/ 6216319 w 6216319"/>
                <a:gd name="connsiteY6" fmla="*/ 1337148 h 1337148"/>
                <a:gd name="connsiteX7" fmla="*/ 0 w 6216319"/>
                <a:gd name="connsiteY7" fmla="*/ 1337148 h 1337148"/>
                <a:gd name="connsiteX8" fmla="*/ 0 w 6216319"/>
                <a:gd name="connsiteY8" fmla="*/ 34944 h 1337148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530 h 1302734"/>
                <a:gd name="connsiteX1" fmla="*/ 339865 w 6216319"/>
                <a:gd name="connsiteY1" fmla="*/ 185375 h 1302734"/>
                <a:gd name="connsiteX2" fmla="*/ 2265770 w 6216319"/>
                <a:gd name="connsiteY2" fmla="*/ 509057 h 1302734"/>
                <a:gd name="connsiteX3" fmla="*/ 3244906 w 6216319"/>
                <a:gd name="connsiteY3" fmla="*/ 492873 h 1302734"/>
                <a:gd name="connsiteX4" fmla="*/ 4628644 w 6216319"/>
                <a:gd name="connsiteY4" fmla="*/ 1035040 h 1302734"/>
                <a:gd name="connsiteX5" fmla="*/ 5356927 w 6216319"/>
                <a:gd name="connsiteY5" fmla="*/ 1188788 h 1302734"/>
                <a:gd name="connsiteX6" fmla="*/ 6216319 w 6216319"/>
                <a:gd name="connsiteY6" fmla="*/ 1302734 h 1302734"/>
                <a:gd name="connsiteX7" fmla="*/ 0 w 6216319"/>
                <a:gd name="connsiteY7" fmla="*/ 1302734 h 1302734"/>
                <a:gd name="connsiteX8" fmla="*/ 0 w 6216319"/>
                <a:gd name="connsiteY8" fmla="*/ 530 h 1302734"/>
                <a:gd name="connsiteX0" fmla="*/ 0 w 6216319"/>
                <a:gd name="connsiteY0" fmla="*/ 20163 h 1322367"/>
                <a:gd name="connsiteX1" fmla="*/ 2265770 w 6216319"/>
                <a:gd name="connsiteY1" fmla="*/ 528690 h 1322367"/>
                <a:gd name="connsiteX2" fmla="*/ 3244906 w 6216319"/>
                <a:gd name="connsiteY2" fmla="*/ 512506 h 1322367"/>
                <a:gd name="connsiteX3" fmla="*/ 4628644 w 6216319"/>
                <a:gd name="connsiteY3" fmla="*/ 1054673 h 1322367"/>
                <a:gd name="connsiteX4" fmla="*/ 5356927 w 6216319"/>
                <a:gd name="connsiteY4" fmla="*/ 1208421 h 1322367"/>
                <a:gd name="connsiteX5" fmla="*/ 6216319 w 6216319"/>
                <a:gd name="connsiteY5" fmla="*/ 1322367 h 1322367"/>
                <a:gd name="connsiteX6" fmla="*/ 0 w 6216319"/>
                <a:gd name="connsiteY6" fmla="*/ 1322367 h 1322367"/>
                <a:gd name="connsiteX7" fmla="*/ 0 w 6216319"/>
                <a:gd name="connsiteY7" fmla="*/ 20163 h 1322367"/>
                <a:gd name="connsiteX0" fmla="*/ 0 w 6216319"/>
                <a:gd name="connsiteY0" fmla="*/ 105646 h 1407850"/>
                <a:gd name="connsiteX1" fmla="*/ 477430 w 6216319"/>
                <a:gd name="connsiteY1" fmla="*/ 136745 h 1407850"/>
                <a:gd name="connsiteX2" fmla="*/ 2265770 w 6216319"/>
                <a:gd name="connsiteY2" fmla="*/ 614173 h 1407850"/>
                <a:gd name="connsiteX3" fmla="*/ 3244906 w 6216319"/>
                <a:gd name="connsiteY3" fmla="*/ 597989 h 1407850"/>
                <a:gd name="connsiteX4" fmla="*/ 4628644 w 6216319"/>
                <a:gd name="connsiteY4" fmla="*/ 1140156 h 1407850"/>
                <a:gd name="connsiteX5" fmla="*/ 5356927 w 6216319"/>
                <a:gd name="connsiteY5" fmla="*/ 1293904 h 1407850"/>
                <a:gd name="connsiteX6" fmla="*/ 6216319 w 6216319"/>
                <a:gd name="connsiteY6" fmla="*/ 1407850 h 1407850"/>
                <a:gd name="connsiteX7" fmla="*/ 0 w 6216319"/>
                <a:gd name="connsiteY7" fmla="*/ 1407850 h 1407850"/>
                <a:gd name="connsiteX8" fmla="*/ 0 w 6216319"/>
                <a:gd name="connsiteY8" fmla="*/ 105646 h 1407850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57561 h 1359765"/>
                <a:gd name="connsiteX1" fmla="*/ 574189 w 6216319"/>
                <a:gd name="connsiteY1" fmla="*/ 379355 h 1359765"/>
                <a:gd name="connsiteX2" fmla="*/ 2265770 w 6216319"/>
                <a:gd name="connsiteY2" fmla="*/ 566088 h 1359765"/>
                <a:gd name="connsiteX3" fmla="*/ 3244906 w 6216319"/>
                <a:gd name="connsiteY3" fmla="*/ 549904 h 1359765"/>
                <a:gd name="connsiteX4" fmla="*/ 4628644 w 6216319"/>
                <a:gd name="connsiteY4" fmla="*/ 1092071 h 1359765"/>
                <a:gd name="connsiteX5" fmla="*/ 5356927 w 6216319"/>
                <a:gd name="connsiteY5" fmla="*/ 1245819 h 1359765"/>
                <a:gd name="connsiteX6" fmla="*/ 6216319 w 6216319"/>
                <a:gd name="connsiteY6" fmla="*/ 1359765 h 1359765"/>
                <a:gd name="connsiteX7" fmla="*/ 0 w 6216319"/>
                <a:gd name="connsiteY7" fmla="*/ 1359765 h 1359765"/>
                <a:gd name="connsiteX8" fmla="*/ 0 w 6216319"/>
                <a:gd name="connsiteY8" fmla="*/ 57561 h 1359765"/>
                <a:gd name="connsiteX0" fmla="*/ 0 w 6216319"/>
                <a:gd name="connsiteY0" fmla="*/ 55201 h 1357405"/>
                <a:gd name="connsiteX1" fmla="*/ 574189 w 6216319"/>
                <a:gd name="connsiteY1" fmla="*/ 376995 h 1357405"/>
                <a:gd name="connsiteX2" fmla="*/ 2244895 w 6216319"/>
                <a:gd name="connsiteY2" fmla="*/ 570887 h 1357405"/>
                <a:gd name="connsiteX3" fmla="*/ 3244906 w 6216319"/>
                <a:gd name="connsiteY3" fmla="*/ 547544 h 1357405"/>
                <a:gd name="connsiteX4" fmla="*/ 4628644 w 6216319"/>
                <a:gd name="connsiteY4" fmla="*/ 1089711 h 1357405"/>
                <a:gd name="connsiteX5" fmla="*/ 5356927 w 6216319"/>
                <a:gd name="connsiteY5" fmla="*/ 1243459 h 1357405"/>
                <a:gd name="connsiteX6" fmla="*/ 6216319 w 6216319"/>
                <a:gd name="connsiteY6" fmla="*/ 1357405 h 1357405"/>
                <a:gd name="connsiteX7" fmla="*/ 0 w 6216319"/>
                <a:gd name="connsiteY7" fmla="*/ 1357405 h 1357405"/>
                <a:gd name="connsiteX8" fmla="*/ 0 w 6216319"/>
                <a:gd name="connsiteY8" fmla="*/ 55201 h 1357405"/>
                <a:gd name="connsiteX0" fmla="*/ 0 w 6216319"/>
                <a:gd name="connsiteY0" fmla="*/ 49067 h 1351271"/>
                <a:gd name="connsiteX1" fmla="*/ 574189 w 6216319"/>
                <a:gd name="connsiteY1" fmla="*/ 370861 h 1351271"/>
                <a:gd name="connsiteX2" fmla="*/ 1217749 w 6216319"/>
                <a:gd name="connsiteY2" fmla="*/ 1887 h 1351271"/>
                <a:gd name="connsiteX3" fmla="*/ 2244895 w 6216319"/>
                <a:gd name="connsiteY3" fmla="*/ 564753 h 1351271"/>
                <a:gd name="connsiteX4" fmla="*/ 3244906 w 6216319"/>
                <a:gd name="connsiteY4" fmla="*/ 541410 h 1351271"/>
                <a:gd name="connsiteX5" fmla="*/ 4628644 w 6216319"/>
                <a:gd name="connsiteY5" fmla="*/ 1083577 h 1351271"/>
                <a:gd name="connsiteX6" fmla="*/ 5356927 w 6216319"/>
                <a:gd name="connsiteY6" fmla="*/ 1237325 h 1351271"/>
                <a:gd name="connsiteX7" fmla="*/ 6216319 w 6216319"/>
                <a:gd name="connsiteY7" fmla="*/ 1351271 h 1351271"/>
                <a:gd name="connsiteX8" fmla="*/ 0 w 6216319"/>
                <a:gd name="connsiteY8" fmla="*/ 1351271 h 1351271"/>
                <a:gd name="connsiteX9" fmla="*/ 0 w 6216319"/>
                <a:gd name="connsiteY9" fmla="*/ 49067 h 1351271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04848 w 6216319"/>
                <a:gd name="connsiteY3" fmla="*/ 296453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889839 w 6216319"/>
                <a:gd name="connsiteY6" fmla="*/ 317928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613304"/>
                <a:gd name="connsiteY0" fmla="*/ 22 h 1302226"/>
                <a:gd name="connsiteX1" fmla="*/ 574189 w 6613304"/>
                <a:gd name="connsiteY1" fmla="*/ 321816 h 1302226"/>
                <a:gd name="connsiteX2" fmla="*/ 1015951 w 6613304"/>
                <a:gd name="connsiteY2" fmla="*/ 346561 h 1302226"/>
                <a:gd name="connsiteX3" fmla="*/ 1732682 w 6613304"/>
                <a:gd name="connsiteY3" fmla="*/ 368038 h 1302226"/>
                <a:gd name="connsiteX4" fmla="*/ 2147475 w 6613304"/>
                <a:gd name="connsiteY4" fmla="*/ 479915 h 1302226"/>
                <a:gd name="connsiteX5" fmla="*/ 3043108 w 6613304"/>
                <a:gd name="connsiteY5" fmla="*/ 549633 h 1302226"/>
                <a:gd name="connsiteX6" fmla="*/ 3562786 w 6613304"/>
                <a:gd name="connsiteY6" fmla="*/ 790391 h 1302226"/>
                <a:gd name="connsiteX7" fmla="*/ 4684312 w 6613304"/>
                <a:gd name="connsiteY7" fmla="*/ 1156227 h 1302226"/>
                <a:gd name="connsiteX8" fmla="*/ 5092502 w 6613304"/>
                <a:gd name="connsiteY8" fmla="*/ 1188280 h 1302226"/>
                <a:gd name="connsiteX9" fmla="*/ 5886947 w 6613304"/>
                <a:gd name="connsiteY9" fmla="*/ 1005147 h 1302226"/>
                <a:gd name="connsiteX10" fmla="*/ 6216319 w 6613304"/>
                <a:gd name="connsiteY10" fmla="*/ 1302226 h 1302226"/>
                <a:gd name="connsiteX11" fmla="*/ 0 w 6613304"/>
                <a:gd name="connsiteY11" fmla="*/ 1302226 h 1302226"/>
                <a:gd name="connsiteX12" fmla="*/ 0 w 6613304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0574"/>
                <a:gd name="connsiteY0" fmla="*/ 22 h 1302226"/>
                <a:gd name="connsiteX1" fmla="*/ 574189 w 6590574"/>
                <a:gd name="connsiteY1" fmla="*/ 321816 h 1302226"/>
                <a:gd name="connsiteX2" fmla="*/ 1015951 w 6590574"/>
                <a:gd name="connsiteY2" fmla="*/ 346561 h 1302226"/>
                <a:gd name="connsiteX3" fmla="*/ 1732682 w 6590574"/>
                <a:gd name="connsiteY3" fmla="*/ 368038 h 1302226"/>
                <a:gd name="connsiteX4" fmla="*/ 2147475 w 6590574"/>
                <a:gd name="connsiteY4" fmla="*/ 479915 h 1302226"/>
                <a:gd name="connsiteX5" fmla="*/ 3043108 w 6590574"/>
                <a:gd name="connsiteY5" fmla="*/ 549633 h 1302226"/>
                <a:gd name="connsiteX6" fmla="*/ 3562786 w 6590574"/>
                <a:gd name="connsiteY6" fmla="*/ 790391 h 1302226"/>
                <a:gd name="connsiteX7" fmla="*/ 4684312 w 6590574"/>
                <a:gd name="connsiteY7" fmla="*/ 1156227 h 1302226"/>
                <a:gd name="connsiteX8" fmla="*/ 5092502 w 6590574"/>
                <a:gd name="connsiteY8" fmla="*/ 1188280 h 1302226"/>
                <a:gd name="connsiteX9" fmla="*/ 5810403 w 6590574"/>
                <a:gd name="connsiteY9" fmla="*/ 1184110 h 1302226"/>
                <a:gd name="connsiteX10" fmla="*/ 6216319 w 6590574"/>
                <a:gd name="connsiteY10" fmla="*/ 1302226 h 1302226"/>
                <a:gd name="connsiteX11" fmla="*/ 0 w 6590574"/>
                <a:gd name="connsiteY11" fmla="*/ 1302226 h 1302226"/>
                <a:gd name="connsiteX12" fmla="*/ 0 w 6590574"/>
                <a:gd name="connsiteY12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5810403 w 6216319"/>
                <a:gd name="connsiteY9" fmla="*/ 1184110 h 1302226"/>
                <a:gd name="connsiteX10" fmla="*/ 6216319 w 6216319"/>
                <a:gd name="connsiteY10" fmla="*/ 1302226 h 1302226"/>
                <a:gd name="connsiteX11" fmla="*/ 0 w 6216319"/>
                <a:gd name="connsiteY11" fmla="*/ 1302226 h 1302226"/>
                <a:gd name="connsiteX12" fmla="*/ 0 w 6216319"/>
                <a:gd name="connsiteY12" fmla="*/ 22 h 1302226"/>
                <a:gd name="connsiteX0" fmla="*/ 0 w 6216319"/>
                <a:gd name="connsiteY0" fmla="*/ 10 h 1452543"/>
                <a:gd name="connsiteX1" fmla="*/ 574189 w 6216319"/>
                <a:gd name="connsiteY1" fmla="*/ 472133 h 1452543"/>
                <a:gd name="connsiteX2" fmla="*/ 1015951 w 6216319"/>
                <a:gd name="connsiteY2" fmla="*/ 496878 h 1452543"/>
                <a:gd name="connsiteX3" fmla="*/ 1732682 w 6216319"/>
                <a:gd name="connsiteY3" fmla="*/ 518355 h 1452543"/>
                <a:gd name="connsiteX4" fmla="*/ 2147475 w 6216319"/>
                <a:gd name="connsiteY4" fmla="*/ 630232 h 1452543"/>
                <a:gd name="connsiteX5" fmla="*/ 3043108 w 6216319"/>
                <a:gd name="connsiteY5" fmla="*/ 699950 h 1452543"/>
                <a:gd name="connsiteX6" fmla="*/ 3562786 w 6216319"/>
                <a:gd name="connsiteY6" fmla="*/ 940708 h 1452543"/>
                <a:gd name="connsiteX7" fmla="*/ 4684312 w 6216319"/>
                <a:gd name="connsiteY7" fmla="*/ 1306544 h 1452543"/>
                <a:gd name="connsiteX8" fmla="*/ 5092502 w 6216319"/>
                <a:gd name="connsiteY8" fmla="*/ 1338597 h 1452543"/>
                <a:gd name="connsiteX9" fmla="*/ 5810403 w 6216319"/>
                <a:gd name="connsiteY9" fmla="*/ 1334427 h 1452543"/>
                <a:gd name="connsiteX10" fmla="*/ 6216319 w 6216319"/>
                <a:gd name="connsiteY10" fmla="*/ 1452543 h 1452543"/>
                <a:gd name="connsiteX11" fmla="*/ 0 w 6216319"/>
                <a:gd name="connsiteY11" fmla="*/ 1452543 h 1452543"/>
                <a:gd name="connsiteX12" fmla="*/ 0 w 6216319"/>
                <a:gd name="connsiteY12" fmla="*/ 10 h 145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6319" h="1452543">
                  <a:moveTo>
                    <a:pt x="0" y="10"/>
                  </a:moveTo>
                  <a:cubicBezTo>
                    <a:pt x="229007" y="-1920"/>
                    <a:pt x="473169" y="274373"/>
                    <a:pt x="574189" y="472133"/>
                  </a:cubicBezTo>
                  <a:cubicBezTo>
                    <a:pt x="784106" y="306783"/>
                    <a:pt x="876671" y="335710"/>
                    <a:pt x="1015951" y="496878"/>
                  </a:cubicBezTo>
                  <a:cubicBezTo>
                    <a:pt x="1169602" y="156200"/>
                    <a:pt x="1541775" y="268250"/>
                    <a:pt x="1732682" y="518355"/>
                  </a:cubicBezTo>
                  <a:cubicBezTo>
                    <a:pt x="1951423" y="389059"/>
                    <a:pt x="1995178" y="418617"/>
                    <a:pt x="2147475" y="630232"/>
                  </a:cubicBezTo>
                  <a:cubicBezTo>
                    <a:pt x="2240004" y="303227"/>
                    <a:pt x="2890265" y="229257"/>
                    <a:pt x="3043108" y="699950"/>
                  </a:cubicBezTo>
                  <a:cubicBezTo>
                    <a:pt x="3340461" y="644318"/>
                    <a:pt x="3395950" y="702404"/>
                    <a:pt x="3562786" y="940708"/>
                  </a:cubicBezTo>
                  <a:cubicBezTo>
                    <a:pt x="3973172" y="584855"/>
                    <a:pt x="4634636" y="975363"/>
                    <a:pt x="4684312" y="1306544"/>
                  </a:cubicBezTo>
                  <a:cubicBezTo>
                    <a:pt x="4775936" y="1140966"/>
                    <a:pt x="4979530" y="1164509"/>
                    <a:pt x="5092502" y="1338597"/>
                  </a:cubicBezTo>
                  <a:cubicBezTo>
                    <a:pt x="5153770" y="1141613"/>
                    <a:pt x="5525680" y="842973"/>
                    <a:pt x="5810403" y="1334427"/>
                  </a:cubicBezTo>
                  <a:cubicBezTo>
                    <a:pt x="5955954" y="1267516"/>
                    <a:pt x="6049313" y="1259859"/>
                    <a:pt x="6216319" y="1452543"/>
                  </a:cubicBezTo>
                  <a:lnTo>
                    <a:pt x="0" y="145254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5"/>
            <p:cNvSpPr/>
            <p:nvPr/>
          </p:nvSpPr>
          <p:spPr>
            <a:xfrm>
              <a:off x="0" y="4053754"/>
              <a:ext cx="4662239" cy="1087202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" fmla="*/ 0 w 6216319"/>
                <a:gd name="connsiteY0" fmla="*/ 9364 h 1311568"/>
                <a:gd name="connsiteX1" fmla="*/ 339865 w 6216319"/>
                <a:gd name="connsiteY1" fmla="*/ 0 h 1311568"/>
                <a:gd name="connsiteX2" fmla="*/ 6216319 w 6216319"/>
                <a:gd name="connsiteY2" fmla="*/ 9364 h 1311568"/>
                <a:gd name="connsiteX3" fmla="*/ 6216319 w 6216319"/>
                <a:gd name="connsiteY3" fmla="*/ 1311568 h 1311568"/>
                <a:gd name="connsiteX4" fmla="*/ 0 w 6216319"/>
                <a:gd name="connsiteY4" fmla="*/ 1311568 h 1311568"/>
                <a:gd name="connsiteX5" fmla="*/ 0 w 6216319"/>
                <a:gd name="connsiteY5" fmla="*/ 9364 h 1311568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47249 h 1349453"/>
                <a:gd name="connsiteX1" fmla="*/ 339865 w 6216319"/>
                <a:gd name="connsiteY1" fmla="*/ 232094 h 1349453"/>
                <a:gd name="connsiteX2" fmla="*/ 2273862 w 6216319"/>
                <a:gd name="connsiteY2" fmla="*/ 280646 h 1349453"/>
                <a:gd name="connsiteX3" fmla="*/ 6216319 w 6216319"/>
                <a:gd name="connsiteY3" fmla="*/ 47249 h 1349453"/>
                <a:gd name="connsiteX4" fmla="*/ 6216319 w 6216319"/>
                <a:gd name="connsiteY4" fmla="*/ 1349453 h 1349453"/>
                <a:gd name="connsiteX5" fmla="*/ 0 w 6216319"/>
                <a:gd name="connsiteY5" fmla="*/ 1349453 h 1349453"/>
                <a:gd name="connsiteX6" fmla="*/ 0 w 6216319"/>
                <a:gd name="connsiteY6" fmla="*/ 47249 h 1349453"/>
                <a:gd name="connsiteX0" fmla="*/ 0 w 6216319"/>
                <a:gd name="connsiteY0" fmla="*/ 30623 h 1332827"/>
                <a:gd name="connsiteX1" fmla="*/ 339865 w 6216319"/>
                <a:gd name="connsiteY1" fmla="*/ 215468 h 1332827"/>
                <a:gd name="connsiteX2" fmla="*/ 2265770 w 6216319"/>
                <a:gd name="connsiteY2" fmla="*/ 539150 h 1332827"/>
                <a:gd name="connsiteX3" fmla="*/ 6216319 w 6216319"/>
                <a:gd name="connsiteY3" fmla="*/ 30623 h 1332827"/>
                <a:gd name="connsiteX4" fmla="*/ 6216319 w 6216319"/>
                <a:gd name="connsiteY4" fmla="*/ 1332827 h 1332827"/>
                <a:gd name="connsiteX5" fmla="*/ 0 w 6216319"/>
                <a:gd name="connsiteY5" fmla="*/ 1332827 h 1332827"/>
                <a:gd name="connsiteX6" fmla="*/ 0 w 6216319"/>
                <a:gd name="connsiteY6" fmla="*/ 30623 h 1332827"/>
                <a:gd name="connsiteX0" fmla="*/ 0 w 6216319"/>
                <a:gd name="connsiteY0" fmla="*/ 31024 h 1333228"/>
                <a:gd name="connsiteX1" fmla="*/ 339865 w 6216319"/>
                <a:gd name="connsiteY1" fmla="*/ 215869 h 1333228"/>
                <a:gd name="connsiteX2" fmla="*/ 2265770 w 6216319"/>
                <a:gd name="connsiteY2" fmla="*/ 539551 h 1333228"/>
                <a:gd name="connsiteX3" fmla="*/ 3269182 w 6216319"/>
                <a:gd name="connsiteY3" fmla="*/ 418171 h 1333228"/>
                <a:gd name="connsiteX4" fmla="*/ 6216319 w 6216319"/>
                <a:gd name="connsiteY4" fmla="*/ 31024 h 1333228"/>
                <a:gd name="connsiteX5" fmla="*/ 6216319 w 6216319"/>
                <a:gd name="connsiteY5" fmla="*/ 1333228 h 1333228"/>
                <a:gd name="connsiteX6" fmla="*/ 0 w 6216319"/>
                <a:gd name="connsiteY6" fmla="*/ 1333228 h 1333228"/>
                <a:gd name="connsiteX7" fmla="*/ 0 w 6216319"/>
                <a:gd name="connsiteY7" fmla="*/ 31024 h 1333228"/>
                <a:gd name="connsiteX0" fmla="*/ 0 w 6216319"/>
                <a:gd name="connsiteY0" fmla="*/ 26175 h 1328379"/>
                <a:gd name="connsiteX1" fmla="*/ 339865 w 6216319"/>
                <a:gd name="connsiteY1" fmla="*/ 211020 h 1328379"/>
                <a:gd name="connsiteX2" fmla="*/ 2265770 w 6216319"/>
                <a:gd name="connsiteY2" fmla="*/ 534702 h 1328379"/>
                <a:gd name="connsiteX3" fmla="*/ 3244906 w 6216319"/>
                <a:gd name="connsiteY3" fmla="*/ 518518 h 1328379"/>
                <a:gd name="connsiteX4" fmla="*/ 6216319 w 6216319"/>
                <a:gd name="connsiteY4" fmla="*/ 26175 h 1328379"/>
                <a:gd name="connsiteX5" fmla="*/ 6216319 w 6216319"/>
                <a:gd name="connsiteY5" fmla="*/ 1328379 h 1328379"/>
                <a:gd name="connsiteX6" fmla="*/ 0 w 6216319"/>
                <a:gd name="connsiteY6" fmla="*/ 1328379 h 1328379"/>
                <a:gd name="connsiteX7" fmla="*/ 0 w 6216319"/>
                <a:gd name="connsiteY7" fmla="*/ 26175 h 1328379"/>
                <a:gd name="connsiteX0" fmla="*/ 0 w 6216319"/>
                <a:gd name="connsiteY0" fmla="*/ 63128 h 1365332"/>
                <a:gd name="connsiteX1" fmla="*/ 339865 w 6216319"/>
                <a:gd name="connsiteY1" fmla="*/ 247973 h 1365332"/>
                <a:gd name="connsiteX2" fmla="*/ 2265770 w 6216319"/>
                <a:gd name="connsiteY2" fmla="*/ 571655 h 1365332"/>
                <a:gd name="connsiteX3" fmla="*/ 3244906 w 6216319"/>
                <a:gd name="connsiteY3" fmla="*/ 555471 h 1365332"/>
                <a:gd name="connsiteX4" fmla="*/ 4725749 w 6216319"/>
                <a:gd name="connsiteY4" fmla="*/ 239882 h 1365332"/>
                <a:gd name="connsiteX5" fmla="*/ 6216319 w 6216319"/>
                <a:gd name="connsiteY5" fmla="*/ 63128 h 1365332"/>
                <a:gd name="connsiteX6" fmla="*/ 6216319 w 6216319"/>
                <a:gd name="connsiteY6" fmla="*/ 1365332 h 1365332"/>
                <a:gd name="connsiteX7" fmla="*/ 0 w 6216319"/>
                <a:gd name="connsiteY7" fmla="*/ 1365332 h 1365332"/>
                <a:gd name="connsiteX8" fmla="*/ 0 w 6216319"/>
                <a:gd name="connsiteY8" fmla="*/ 63128 h 1365332"/>
                <a:gd name="connsiteX0" fmla="*/ 0 w 6216319"/>
                <a:gd name="connsiteY0" fmla="*/ 20810 h 1323014"/>
                <a:gd name="connsiteX1" fmla="*/ 339865 w 6216319"/>
                <a:gd name="connsiteY1" fmla="*/ 205655 h 1323014"/>
                <a:gd name="connsiteX2" fmla="*/ 2265770 w 6216319"/>
                <a:gd name="connsiteY2" fmla="*/ 529337 h 1323014"/>
                <a:gd name="connsiteX3" fmla="*/ 3244906 w 6216319"/>
                <a:gd name="connsiteY3" fmla="*/ 513153 h 1323014"/>
                <a:gd name="connsiteX4" fmla="*/ 4628644 w 6216319"/>
                <a:gd name="connsiteY4" fmla="*/ 1055320 h 1323014"/>
                <a:gd name="connsiteX5" fmla="*/ 6216319 w 6216319"/>
                <a:gd name="connsiteY5" fmla="*/ 20810 h 1323014"/>
                <a:gd name="connsiteX6" fmla="*/ 6216319 w 6216319"/>
                <a:gd name="connsiteY6" fmla="*/ 1323014 h 1323014"/>
                <a:gd name="connsiteX7" fmla="*/ 0 w 6216319"/>
                <a:gd name="connsiteY7" fmla="*/ 1323014 h 1323014"/>
                <a:gd name="connsiteX8" fmla="*/ 0 w 6216319"/>
                <a:gd name="connsiteY8" fmla="*/ 20810 h 1323014"/>
                <a:gd name="connsiteX0" fmla="*/ 0 w 6216319"/>
                <a:gd name="connsiteY0" fmla="*/ 32243 h 1334447"/>
                <a:gd name="connsiteX1" fmla="*/ 339865 w 6216319"/>
                <a:gd name="connsiteY1" fmla="*/ 217088 h 1334447"/>
                <a:gd name="connsiteX2" fmla="*/ 2265770 w 6216319"/>
                <a:gd name="connsiteY2" fmla="*/ 540770 h 1334447"/>
                <a:gd name="connsiteX3" fmla="*/ 3244906 w 6216319"/>
                <a:gd name="connsiteY3" fmla="*/ 524586 h 1334447"/>
                <a:gd name="connsiteX4" fmla="*/ 4628644 w 6216319"/>
                <a:gd name="connsiteY4" fmla="*/ 1066753 h 1334447"/>
                <a:gd name="connsiteX5" fmla="*/ 5526860 w 6216319"/>
                <a:gd name="connsiteY5" fmla="*/ 451758 h 1334447"/>
                <a:gd name="connsiteX6" fmla="*/ 6216319 w 6216319"/>
                <a:gd name="connsiteY6" fmla="*/ 32243 h 1334447"/>
                <a:gd name="connsiteX7" fmla="*/ 6216319 w 6216319"/>
                <a:gd name="connsiteY7" fmla="*/ 1334447 h 1334447"/>
                <a:gd name="connsiteX8" fmla="*/ 0 w 6216319"/>
                <a:gd name="connsiteY8" fmla="*/ 1334447 h 1334447"/>
                <a:gd name="connsiteX9" fmla="*/ 0 w 6216319"/>
                <a:gd name="connsiteY9" fmla="*/ 32243 h 1334447"/>
                <a:gd name="connsiteX0" fmla="*/ 0 w 6216319"/>
                <a:gd name="connsiteY0" fmla="*/ 12831 h 1315035"/>
                <a:gd name="connsiteX1" fmla="*/ 339865 w 6216319"/>
                <a:gd name="connsiteY1" fmla="*/ 197676 h 1315035"/>
                <a:gd name="connsiteX2" fmla="*/ 2265770 w 6216319"/>
                <a:gd name="connsiteY2" fmla="*/ 521358 h 1315035"/>
                <a:gd name="connsiteX3" fmla="*/ 3244906 w 6216319"/>
                <a:gd name="connsiteY3" fmla="*/ 505174 h 1315035"/>
                <a:gd name="connsiteX4" fmla="*/ 4628644 w 6216319"/>
                <a:gd name="connsiteY4" fmla="*/ 1047341 h 1315035"/>
                <a:gd name="connsiteX5" fmla="*/ 5356927 w 6216319"/>
                <a:gd name="connsiteY5" fmla="*/ 1201089 h 1315035"/>
                <a:gd name="connsiteX6" fmla="*/ 6216319 w 6216319"/>
                <a:gd name="connsiteY6" fmla="*/ 12831 h 1315035"/>
                <a:gd name="connsiteX7" fmla="*/ 6216319 w 6216319"/>
                <a:gd name="connsiteY7" fmla="*/ 1315035 h 1315035"/>
                <a:gd name="connsiteX8" fmla="*/ 0 w 6216319"/>
                <a:gd name="connsiteY8" fmla="*/ 1315035 h 1315035"/>
                <a:gd name="connsiteX9" fmla="*/ 0 w 6216319"/>
                <a:gd name="connsiteY9" fmla="*/ 12831 h 1315035"/>
                <a:gd name="connsiteX0" fmla="*/ 0 w 6498499"/>
                <a:gd name="connsiteY0" fmla="*/ 0 h 1302204"/>
                <a:gd name="connsiteX1" fmla="*/ 339865 w 6498499"/>
                <a:gd name="connsiteY1" fmla="*/ 184845 h 1302204"/>
                <a:gd name="connsiteX2" fmla="*/ 2265770 w 6498499"/>
                <a:gd name="connsiteY2" fmla="*/ 508527 h 1302204"/>
                <a:gd name="connsiteX3" fmla="*/ 3244906 w 6498499"/>
                <a:gd name="connsiteY3" fmla="*/ 492343 h 1302204"/>
                <a:gd name="connsiteX4" fmla="*/ 4628644 w 6498499"/>
                <a:gd name="connsiteY4" fmla="*/ 1034510 h 1302204"/>
                <a:gd name="connsiteX5" fmla="*/ 5356927 w 6498499"/>
                <a:gd name="connsiteY5" fmla="*/ 1188258 h 1302204"/>
                <a:gd name="connsiteX6" fmla="*/ 6216319 w 6498499"/>
                <a:gd name="connsiteY6" fmla="*/ 1302204 h 1302204"/>
                <a:gd name="connsiteX7" fmla="*/ 0 w 6498499"/>
                <a:gd name="connsiteY7" fmla="*/ 1302204 h 1302204"/>
                <a:gd name="connsiteX8" fmla="*/ 0 w 649849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147589 h 1449793"/>
                <a:gd name="connsiteX1" fmla="*/ 339865 w 6216319"/>
                <a:gd name="connsiteY1" fmla="*/ 332434 h 1449793"/>
                <a:gd name="connsiteX2" fmla="*/ 2265770 w 6216319"/>
                <a:gd name="connsiteY2" fmla="*/ 656116 h 1449793"/>
                <a:gd name="connsiteX3" fmla="*/ 3244906 w 6216319"/>
                <a:gd name="connsiteY3" fmla="*/ 639932 h 1449793"/>
                <a:gd name="connsiteX4" fmla="*/ 4628644 w 6216319"/>
                <a:gd name="connsiteY4" fmla="*/ 1182099 h 1449793"/>
                <a:gd name="connsiteX5" fmla="*/ 5356927 w 6216319"/>
                <a:gd name="connsiteY5" fmla="*/ 1335847 h 1449793"/>
                <a:gd name="connsiteX6" fmla="*/ 6216319 w 6216319"/>
                <a:gd name="connsiteY6" fmla="*/ 1449793 h 1449793"/>
                <a:gd name="connsiteX7" fmla="*/ 0 w 6216319"/>
                <a:gd name="connsiteY7" fmla="*/ 1449793 h 1449793"/>
                <a:gd name="connsiteX8" fmla="*/ 0 w 6216319"/>
                <a:gd name="connsiteY8" fmla="*/ 147589 h 1449793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34944 h 1337148"/>
                <a:gd name="connsiteX1" fmla="*/ 339865 w 6216319"/>
                <a:gd name="connsiteY1" fmla="*/ 219789 h 1337148"/>
                <a:gd name="connsiteX2" fmla="*/ 2265770 w 6216319"/>
                <a:gd name="connsiteY2" fmla="*/ 543471 h 1337148"/>
                <a:gd name="connsiteX3" fmla="*/ 3244906 w 6216319"/>
                <a:gd name="connsiteY3" fmla="*/ 527287 h 1337148"/>
                <a:gd name="connsiteX4" fmla="*/ 4628644 w 6216319"/>
                <a:gd name="connsiteY4" fmla="*/ 1069454 h 1337148"/>
                <a:gd name="connsiteX5" fmla="*/ 5356927 w 6216319"/>
                <a:gd name="connsiteY5" fmla="*/ 1223202 h 1337148"/>
                <a:gd name="connsiteX6" fmla="*/ 6216319 w 6216319"/>
                <a:gd name="connsiteY6" fmla="*/ 1337148 h 1337148"/>
                <a:gd name="connsiteX7" fmla="*/ 0 w 6216319"/>
                <a:gd name="connsiteY7" fmla="*/ 1337148 h 1337148"/>
                <a:gd name="connsiteX8" fmla="*/ 0 w 6216319"/>
                <a:gd name="connsiteY8" fmla="*/ 34944 h 1337148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530 h 1302734"/>
                <a:gd name="connsiteX1" fmla="*/ 339865 w 6216319"/>
                <a:gd name="connsiteY1" fmla="*/ 185375 h 1302734"/>
                <a:gd name="connsiteX2" fmla="*/ 2265770 w 6216319"/>
                <a:gd name="connsiteY2" fmla="*/ 509057 h 1302734"/>
                <a:gd name="connsiteX3" fmla="*/ 3244906 w 6216319"/>
                <a:gd name="connsiteY3" fmla="*/ 492873 h 1302734"/>
                <a:gd name="connsiteX4" fmla="*/ 4628644 w 6216319"/>
                <a:gd name="connsiteY4" fmla="*/ 1035040 h 1302734"/>
                <a:gd name="connsiteX5" fmla="*/ 5356927 w 6216319"/>
                <a:gd name="connsiteY5" fmla="*/ 1188788 h 1302734"/>
                <a:gd name="connsiteX6" fmla="*/ 6216319 w 6216319"/>
                <a:gd name="connsiteY6" fmla="*/ 1302734 h 1302734"/>
                <a:gd name="connsiteX7" fmla="*/ 0 w 6216319"/>
                <a:gd name="connsiteY7" fmla="*/ 1302734 h 1302734"/>
                <a:gd name="connsiteX8" fmla="*/ 0 w 6216319"/>
                <a:gd name="connsiteY8" fmla="*/ 530 h 1302734"/>
                <a:gd name="connsiteX0" fmla="*/ 0 w 6216319"/>
                <a:gd name="connsiteY0" fmla="*/ 20163 h 1322367"/>
                <a:gd name="connsiteX1" fmla="*/ 2265770 w 6216319"/>
                <a:gd name="connsiteY1" fmla="*/ 528690 h 1322367"/>
                <a:gd name="connsiteX2" fmla="*/ 3244906 w 6216319"/>
                <a:gd name="connsiteY2" fmla="*/ 512506 h 1322367"/>
                <a:gd name="connsiteX3" fmla="*/ 4628644 w 6216319"/>
                <a:gd name="connsiteY3" fmla="*/ 1054673 h 1322367"/>
                <a:gd name="connsiteX4" fmla="*/ 5356927 w 6216319"/>
                <a:gd name="connsiteY4" fmla="*/ 1208421 h 1322367"/>
                <a:gd name="connsiteX5" fmla="*/ 6216319 w 6216319"/>
                <a:gd name="connsiteY5" fmla="*/ 1322367 h 1322367"/>
                <a:gd name="connsiteX6" fmla="*/ 0 w 6216319"/>
                <a:gd name="connsiteY6" fmla="*/ 1322367 h 1322367"/>
                <a:gd name="connsiteX7" fmla="*/ 0 w 6216319"/>
                <a:gd name="connsiteY7" fmla="*/ 20163 h 1322367"/>
                <a:gd name="connsiteX0" fmla="*/ 0 w 6216319"/>
                <a:gd name="connsiteY0" fmla="*/ 105646 h 1407850"/>
                <a:gd name="connsiteX1" fmla="*/ 477430 w 6216319"/>
                <a:gd name="connsiteY1" fmla="*/ 136745 h 1407850"/>
                <a:gd name="connsiteX2" fmla="*/ 2265770 w 6216319"/>
                <a:gd name="connsiteY2" fmla="*/ 614173 h 1407850"/>
                <a:gd name="connsiteX3" fmla="*/ 3244906 w 6216319"/>
                <a:gd name="connsiteY3" fmla="*/ 597989 h 1407850"/>
                <a:gd name="connsiteX4" fmla="*/ 4628644 w 6216319"/>
                <a:gd name="connsiteY4" fmla="*/ 1140156 h 1407850"/>
                <a:gd name="connsiteX5" fmla="*/ 5356927 w 6216319"/>
                <a:gd name="connsiteY5" fmla="*/ 1293904 h 1407850"/>
                <a:gd name="connsiteX6" fmla="*/ 6216319 w 6216319"/>
                <a:gd name="connsiteY6" fmla="*/ 1407850 h 1407850"/>
                <a:gd name="connsiteX7" fmla="*/ 0 w 6216319"/>
                <a:gd name="connsiteY7" fmla="*/ 1407850 h 1407850"/>
                <a:gd name="connsiteX8" fmla="*/ 0 w 6216319"/>
                <a:gd name="connsiteY8" fmla="*/ 105646 h 1407850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16319" h="1449603">
                  <a:moveTo>
                    <a:pt x="0" y="147399"/>
                  </a:moveTo>
                  <a:cubicBezTo>
                    <a:pt x="229007" y="145469"/>
                    <a:pt x="222661" y="142579"/>
                    <a:pt x="323681" y="340339"/>
                  </a:cubicBezTo>
                  <a:cubicBezTo>
                    <a:pt x="1138279" y="-367925"/>
                    <a:pt x="1885444" y="174450"/>
                    <a:pt x="2265770" y="655926"/>
                  </a:cubicBezTo>
                  <a:cubicBezTo>
                    <a:pt x="2462677" y="479250"/>
                    <a:pt x="2932015" y="355171"/>
                    <a:pt x="3244906" y="639742"/>
                  </a:cubicBezTo>
                  <a:cubicBezTo>
                    <a:pt x="3517337" y="171753"/>
                    <a:pt x="4733841" y="449580"/>
                    <a:pt x="4628644" y="1181909"/>
                  </a:cubicBezTo>
                  <a:cubicBezTo>
                    <a:pt x="4984694" y="1080758"/>
                    <a:pt x="5181328" y="1161569"/>
                    <a:pt x="5356927" y="1335657"/>
                  </a:cubicBezTo>
                  <a:cubicBezTo>
                    <a:pt x="5451606" y="1194156"/>
                    <a:pt x="6105728" y="1026010"/>
                    <a:pt x="6216319" y="1449603"/>
                  </a:cubicBezTo>
                  <a:lnTo>
                    <a:pt x="0" y="1449603"/>
                  </a:lnTo>
                  <a:lnTo>
                    <a:pt x="0" y="14739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Group 64"/>
          <p:cNvGrpSpPr/>
          <p:nvPr/>
        </p:nvGrpSpPr>
        <p:grpSpPr>
          <a:xfrm>
            <a:off x="1281699" y="1614894"/>
            <a:ext cx="2413039" cy="2424368"/>
            <a:chOff x="7659605" y="1304764"/>
            <a:chExt cx="2454599" cy="2466123"/>
          </a:xfrm>
        </p:grpSpPr>
        <p:sp>
          <p:nvSpPr>
            <p:cNvPr id="14" name="Freeform: Shape 65"/>
            <p:cNvSpPr>
              <a:spLocks/>
            </p:cNvSpPr>
            <p:nvPr/>
          </p:nvSpPr>
          <p:spPr bwMode="auto">
            <a:xfrm>
              <a:off x="7659605" y="2994942"/>
              <a:ext cx="774024" cy="775945"/>
            </a:xfrm>
            <a:custGeom>
              <a:avLst/>
              <a:gdLst>
                <a:gd name="T0" fmla="*/ 200 w 200"/>
                <a:gd name="T1" fmla="*/ 88 h 200"/>
                <a:gd name="T2" fmla="*/ 177 w 200"/>
                <a:gd name="T3" fmla="*/ 24 h 200"/>
                <a:gd name="T4" fmla="*/ 111 w 200"/>
                <a:gd name="T5" fmla="*/ 0 h 200"/>
                <a:gd name="T6" fmla="*/ 8 w 200"/>
                <a:gd name="T7" fmla="*/ 103 h 200"/>
                <a:gd name="T8" fmla="*/ 41 w 200"/>
                <a:gd name="T9" fmla="*/ 81 h 200"/>
                <a:gd name="T10" fmla="*/ 8 w 200"/>
                <a:gd name="T11" fmla="*/ 193 h 200"/>
                <a:gd name="T12" fmla="*/ 119 w 200"/>
                <a:gd name="T13" fmla="*/ 159 h 200"/>
                <a:gd name="T14" fmla="*/ 96 w 200"/>
                <a:gd name="T15" fmla="*/ 192 h 200"/>
                <a:gd name="T16" fmla="*/ 200 w 200"/>
                <a:gd name="T17" fmla="*/ 88 h 200"/>
                <a:gd name="T18" fmla="*/ 122 w 200"/>
                <a:gd name="T19" fmla="*/ 135 h 200"/>
                <a:gd name="T20" fmla="*/ 137 w 200"/>
                <a:gd name="T21" fmla="*/ 114 h 200"/>
                <a:gd name="T22" fmla="*/ 65 w 200"/>
                <a:gd name="T23" fmla="*/ 136 h 200"/>
                <a:gd name="T24" fmla="*/ 86 w 200"/>
                <a:gd name="T25" fmla="*/ 64 h 200"/>
                <a:gd name="T26" fmla="*/ 65 w 200"/>
                <a:gd name="T27" fmla="*/ 78 h 200"/>
                <a:gd name="T28" fmla="*/ 132 w 200"/>
                <a:gd name="T29" fmla="*/ 11 h 200"/>
                <a:gd name="T30" fmla="*/ 174 w 200"/>
                <a:gd name="T31" fmla="*/ 27 h 200"/>
                <a:gd name="T32" fmla="*/ 189 w 200"/>
                <a:gd name="T33" fmla="*/ 68 h 200"/>
                <a:gd name="T34" fmla="*/ 122 w 200"/>
                <a:gd name="T35" fmla="*/ 1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200">
                  <a:moveTo>
                    <a:pt x="200" y="88"/>
                  </a:moveTo>
                  <a:cubicBezTo>
                    <a:pt x="177" y="24"/>
                    <a:pt x="177" y="24"/>
                    <a:pt x="17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38" y="4"/>
                    <a:pt x="8" y="103"/>
                  </a:cubicBezTo>
                  <a:cubicBezTo>
                    <a:pt x="8" y="103"/>
                    <a:pt x="27" y="87"/>
                    <a:pt x="41" y="81"/>
                  </a:cubicBezTo>
                  <a:cubicBezTo>
                    <a:pt x="41" y="81"/>
                    <a:pt x="0" y="146"/>
                    <a:pt x="8" y="193"/>
                  </a:cubicBezTo>
                  <a:cubicBezTo>
                    <a:pt x="54" y="200"/>
                    <a:pt x="119" y="159"/>
                    <a:pt x="119" y="159"/>
                  </a:cubicBezTo>
                  <a:cubicBezTo>
                    <a:pt x="113" y="173"/>
                    <a:pt x="96" y="192"/>
                    <a:pt x="96" y="192"/>
                  </a:cubicBezTo>
                  <a:cubicBezTo>
                    <a:pt x="195" y="162"/>
                    <a:pt x="200" y="88"/>
                    <a:pt x="200" y="88"/>
                  </a:cubicBezTo>
                  <a:moveTo>
                    <a:pt x="122" y="135"/>
                  </a:moveTo>
                  <a:cubicBezTo>
                    <a:pt x="122" y="135"/>
                    <a:pt x="132" y="123"/>
                    <a:pt x="137" y="114"/>
                  </a:cubicBezTo>
                  <a:cubicBezTo>
                    <a:pt x="137" y="114"/>
                    <a:pt x="94" y="140"/>
                    <a:pt x="65" y="136"/>
                  </a:cubicBezTo>
                  <a:cubicBezTo>
                    <a:pt x="59" y="105"/>
                    <a:pt x="86" y="64"/>
                    <a:pt x="86" y="64"/>
                  </a:cubicBezTo>
                  <a:cubicBezTo>
                    <a:pt x="77" y="68"/>
                    <a:pt x="65" y="78"/>
                    <a:pt x="65" y="78"/>
                  </a:cubicBezTo>
                  <a:cubicBezTo>
                    <a:pt x="84" y="14"/>
                    <a:pt x="132" y="11"/>
                    <a:pt x="132" y="11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6" y="116"/>
                    <a:pt x="122" y="135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66"/>
            <p:cNvSpPr>
              <a:spLocks/>
            </p:cNvSpPr>
            <p:nvPr/>
          </p:nvSpPr>
          <p:spPr bwMode="auto">
            <a:xfrm>
              <a:off x="7888164" y="3037196"/>
              <a:ext cx="503212" cy="501291"/>
            </a:xfrm>
            <a:custGeom>
              <a:avLst/>
              <a:gdLst>
                <a:gd name="T0" fmla="*/ 115 w 130"/>
                <a:gd name="T1" fmla="*/ 16 h 129"/>
                <a:gd name="T2" fmla="*/ 73 w 130"/>
                <a:gd name="T3" fmla="*/ 0 h 129"/>
                <a:gd name="T4" fmla="*/ 6 w 130"/>
                <a:gd name="T5" fmla="*/ 67 h 129"/>
                <a:gd name="T6" fmla="*/ 27 w 130"/>
                <a:gd name="T7" fmla="*/ 53 h 129"/>
                <a:gd name="T8" fmla="*/ 6 w 130"/>
                <a:gd name="T9" fmla="*/ 125 h 129"/>
                <a:gd name="T10" fmla="*/ 78 w 130"/>
                <a:gd name="T11" fmla="*/ 103 h 129"/>
                <a:gd name="T12" fmla="*/ 63 w 130"/>
                <a:gd name="T13" fmla="*/ 124 h 129"/>
                <a:gd name="T14" fmla="*/ 130 w 130"/>
                <a:gd name="T15" fmla="*/ 57 h 129"/>
                <a:gd name="T16" fmla="*/ 115 w 130"/>
                <a:gd name="T17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15" y="16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25" y="3"/>
                    <a:pt x="6" y="67"/>
                  </a:cubicBezTo>
                  <a:cubicBezTo>
                    <a:pt x="6" y="67"/>
                    <a:pt x="18" y="57"/>
                    <a:pt x="27" y="53"/>
                  </a:cubicBezTo>
                  <a:cubicBezTo>
                    <a:pt x="27" y="53"/>
                    <a:pt x="0" y="94"/>
                    <a:pt x="6" y="125"/>
                  </a:cubicBezTo>
                  <a:cubicBezTo>
                    <a:pt x="35" y="129"/>
                    <a:pt x="78" y="103"/>
                    <a:pt x="78" y="103"/>
                  </a:cubicBezTo>
                  <a:cubicBezTo>
                    <a:pt x="73" y="112"/>
                    <a:pt x="63" y="124"/>
                    <a:pt x="63" y="124"/>
                  </a:cubicBezTo>
                  <a:cubicBezTo>
                    <a:pt x="127" y="105"/>
                    <a:pt x="130" y="57"/>
                    <a:pt x="130" y="57"/>
                  </a:cubicBezTo>
                  <a:cubicBezTo>
                    <a:pt x="115" y="16"/>
                    <a:pt x="115" y="16"/>
                    <a:pt x="115" y="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Freeform: Shape 67"/>
            <p:cNvSpPr>
              <a:spLocks/>
            </p:cNvSpPr>
            <p:nvPr/>
          </p:nvSpPr>
          <p:spPr bwMode="auto">
            <a:xfrm>
              <a:off x="8410582" y="2727971"/>
              <a:ext cx="635738" cy="848930"/>
            </a:xfrm>
            <a:custGeom>
              <a:avLst/>
              <a:gdLst>
                <a:gd name="T0" fmla="*/ 164 w 164"/>
                <a:gd name="T1" fmla="*/ 55 h 219"/>
                <a:gd name="T2" fmla="*/ 133 w 164"/>
                <a:gd name="T3" fmla="*/ 180 h 219"/>
                <a:gd name="T4" fmla="*/ 0 w 164"/>
                <a:gd name="T5" fmla="*/ 219 h 219"/>
                <a:gd name="T6" fmla="*/ 27 w 164"/>
                <a:gd name="T7" fmla="*/ 82 h 219"/>
                <a:gd name="T8" fmla="*/ 109 w 164"/>
                <a:gd name="T9" fmla="*/ 0 h 219"/>
                <a:gd name="T10" fmla="*/ 164 w 164"/>
                <a:gd name="T11" fmla="*/ 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19">
                  <a:moveTo>
                    <a:pt x="164" y="55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93" y="147"/>
                    <a:pt x="27" y="8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64" y="55"/>
                    <a:pt x="164" y="55"/>
                    <a:pt x="164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68"/>
            <p:cNvSpPr>
              <a:spLocks/>
            </p:cNvSpPr>
            <p:nvPr/>
          </p:nvSpPr>
          <p:spPr bwMode="auto">
            <a:xfrm>
              <a:off x="7842068" y="2366887"/>
              <a:ext cx="847009" cy="639579"/>
            </a:xfrm>
            <a:custGeom>
              <a:avLst/>
              <a:gdLst>
                <a:gd name="T0" fmla="*/ 164 w 219"/>
                <a:gd name="T1" fmla="*/ 0 h 165"/>
                <a:gd name="T2" fmla="*/ 38 w 219"/>
                <a:gd name="T3" fmla="*/ 32 h 165"/>
                <a:gd name="T4" fmla="*/ 0 w 219"/>
                <a:gd name="T5" fmla="*/ 165 h 165"/>
                <a:gd name="T6" fmla="*/ 137 w 219"/>
                <a:gd name="T7" fmla="*/ 137 h 165"/>
                <a:gd name="T8" fmla="*/ 219 w 219"/>
                <a:gd name="T9" fmla="*/ 55 h 165"/>
                <a:gd name="T10" fmla="*/ 164 w 219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65">
                  <a:moveTo>
                    <a:pt x="164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71" y="72"/>
                    <a:pt x="137" y="137"/>
                  </a:cubicBezTo>
                  <a:cubicBezTo>
                    <a:pt x="219" y="55"/>
                    <a:pt x="219" y="55"/>
                    <a:pt x="219" y="5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69"/>
            <p:cNvSpPr>
              <a:spLocks/>
            </p:cNvSpPr>
            <p:nvPr/>
          </p:nvSpPr>
          <p:spPr bwMode="auto">
            <a:xfrm>
              <a:off x="8654506" y="1685054"/>
              <a:ext cx="1081329" cy="1081330"/>
            </a:xfrm>
            <a:custGeom>
              <a:avLst/>
              <a:gdLst>
                <a:gd name="T0" fmla="*/ 61 w 279"/>
                <a:gd name="T1" fmla="*/ 221 h 279"/>
                <a:gd name="T2" fmla="*/ 148 w 279"/>
                <a:gd name="T3" fmla="*/ 279 h 279"/>
                <a:gd name="T4" fmla="*/ 279 w 279"/>
                <a:gd name="T5" fmla="*/ 78 h 279"/>
                <a:gd name="T6" fmla="*/ 233 w 279"/>
                <a:gd name="T7" fmla="*/ 48 h 279"/>
                <a:gd name="T8" fmla="*/ 204 w 279"/>
                <a:gd name="T9" fmla="*/ 7 h 279"/>
                <a:gd name="T10" fmla="*/ 202 w 279"/>
                <a:gd name="T11" fmla="*/ 0 h 279"/>
                <a:gd name="T12" fmla="*/ 0 w 279"/>
                <a:gd name="T13" fmla="*/ 131 h 279"/>
                <a:gd name="T14" fmla="*/ 8 w 279"/>
                <a:gd name="T15" fmla="*/ 147 h 279"/>
                <a:gd name="T16" fmla="*/ 61 w 279"/>
                <a:gd name="T17" fmla="*/ 22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61" y="221"/>
                  </a:moveTo>
                  <a:cubicBezTo>
                    <a:pt x="83" y="243"/>
                    <a:pt x="111" y="264"/>
                    <a:pt x="148" y="279"/>
                  </a:cubicBezTo>
                  <a:cubicBezTo>
                    <a:pt x="207" y="212"/>
                    <a:pt x="249" y="138"/>
                    <a:pt x="279" y="78"/>
                  </a:cubicBezTo>
                  <a:cubicBezTo>
                    <a:pt x="259" y="70"/>
                    <a:pt x="244" y="60"/>
                    <a:pt x="233" y="48"/>
                  </a:cubicBezTo>
                  <a:cubicBezTo>
                    <a:pt x="218" y="34"/>
                    <a:pt x="210" y="19"/>
                    <a:pt x="204" y="7"/>
                  </a:cubicBezTo>
                  <a:cubicBezTo>
                    <a:pt x="203" y="4"/>
                    <a:pt x="202" y="2"/>
                    <a:pt x="202" y="0"/>
                  </a:cubicBezTo>
                  <a:cubicBezTo>
                    <a:pt x="141" y="29"/>
                    <a:pt x="67" y="72"/>
                    <a:pt x="0" y="131"/>
                  </a:cubicBezTo>
                  <a:cubicBezTo>
                    <a:pt x="2" y="136"/>
                    <a:pt x="5" y="141"/>
                    <a:pt x="8" y="147"/>
                  </a:cubicBezTo>
                  <a:cubicBezTo>
                    <a:pt x="18" y="168"/>
                    <a:pt x="35" y="196"/>
                    <a:pt x="61" y="22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70"/>
            <p:cNvSpPr>
              <a:spLocks/>
            </p:cNvSpPr>
            <p:nvPr/>
          </p:nvSpPr>
          <p:spPr bwMode="auto">
            <a:xfrm>
              <a:off x="9476547" y="1487227"/>
              <a:ext cx="457117" cy="457117"/>
            </a:xfrm>
            <a:custGeom>
              <a:avLst/>
              <a:gdLst>
                <a:gd name="T0" fmla="*/ 29 w 118"/>
                <a:gd name="T1" fmla="*/ 91 h 118"/>
                <a:gd name="T2" fmla="*/ 72 w 118"/>
                <a:gd name="T3" fmla="*/ 118 h 118"/>
                <a:gd name="T4" fmla="*/ 118 w 118"/>
                <a:gd name="T5" fmla="*/ 0 h 118"/>
                <a:gd name="T6" fmla="*/ 0 w 118"/>
                <a:gd name="T7" fmla="*/ 46 h 118"/>
                <a:gd name="T8" fmla="*/ 3 w 118"/>
                <a:gd name="T9" fmla="*/ 53 h 118"/>
                <a:gd name="T10" fmla="*/ 29 w 118"/>
                <a:gd name="T11" fmla="*/ 9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29" y="91"/>
                  </a:moveTo>
                  <a:cubicBezTo>
                    <a:pt x="40" y="102"/>
                    <a:pt x="54" y="111"/>
                    <a:pt x="72" y="118"/>
                  </a:cubicBezTo>
                  <a:cubicBezTo>
                    <a:pt x="104" y="50"/>
                    <a:pt x="118" y="0"/>
                    <a:pt x="118" y="0"/>
                  </a:cubicBezTo>
                  <a:cubicBezTo>
                    <a:pt x="118" y="0"/>
                    <a:pt x="69" y="14"/>
                    <a:pt x="0" y="46"/>
                  </a:cubicBezTo>
                  <a:cubicBezTo>
                    <a:pt x="1" y="48"/>
                    <a:pt x="2" y="50"/>
                    <a:pt x="3" y="53"/>
                  </a:cubicBezTo>
                  <a:cubicBezTo>
                    <a:pt x="8" y="64"/>
                    <a:pt x="16" y="78"/>
                    <a:pt x="29" y="9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71"/>
            <p:cNvSpPr>
              <a:spLocks/>
            </p:cNvSpPr>
            <p:nvPr/>
          </p:nvSpPr>
          <p:spPr bwMode="auto">
            <a:xfrm>
              <a:off x="8062943" y="2222838"/>
              <a:ext cx="1129346" cy="1137029"/>
            </a:xfrm>
            <a:custGeom>
              <a:avLst/>
              <a:gdLst>
                <a:gd name="T0" fmla="*/ 206 w 292"/>
                <a:gd name="T1" fmla="*/ 91 h 293"/>
                <a:gd name="T2" fmla="*/ 150 w 292"/>
                <a:gd name="T3" fmla="*/ 14 h 293"/>
                <a:gd name="T4" fmla="*/ 144 w 292"/>
                <a:gd name="T5" fmla="*/ 0 h 293"/>
                <a:gd name="T6" fmla="*/ 0 w 292"/>
                <a:gd name="T7" fmla="*/ 197 h 293"/>
                <a:gd name="T8" fmla="*/ 37 w 292"/>
                <a:gd name="T9" fmla="*/ 253 h 293"/>
                <a:gd name="T10" fmla="*/ 96 w 292"/>
                <a:gd name="T11" fmla="*/ 293 h 293"/>
                <a:gd name="T12" fmla="*/ 292 w 292"/>
                <a:gd name="T13" fmla="*/ 149 h 293"/>
                <a:gd name="T14" fmla="*/ 206 w 292"/>
                <a:gd name="T15" fmla="*/ 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93">
                  <a:moveTo>
                    <a:pt x="206" y="91"/>
                  </a:moveTo>
                  <a:cubicBezTo>
                    <a:pt x="179" y="64"/>
                    <a:pt x="161" y="35"/>
                    <a:pt x="150" y="14"/>
                  </a:cubicBezTo>
                  <a:cubicBezTo>
                    <a:pt x="148" y="9"/>
                    <a:pt x="146" y="4"/>
                    <a:pt x="144" y="0"/>
                  </a:cubicBezTo>
                  <a:cubicBezTo>
                    <a:pt x="86" y="53"/>
                    <a:pt x="34" y="118"/>
                    <a:pt x="0" y="197"/>
                  </a:cubicBezTo>
                  <a:cubicBezTo>
                    <a:pt x="0" y="197"/>
                    <a:pt x="11" y="228"/>
                    <a:pt x="37" y="253"/>
                  </a:cubicBezTo>
                  <a:cubicBezTo>
                    <a:pt x="63" y="279"/>
                    <a:pt x="96" y="293"/>
                    <a:pt x="96" y="293"/>
                  </a:cubicBezTo>
                  <a:cubicBezTo>
                    <a:pt x="175" y="260"/>
                    <a:pt x="240" y="207"/>
                    <a:pt x="292" y="149"/>
                  </a:cubicBezTo>
                  <a:cubicBezTo>
                    <a:pt x="256" y="134"/>
                    <a:pt x="228" y="113"/>
                    <a:pt x="206" y="9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72"/>
            <p:cNvSpPr>
              <a:spLocks/>
            </p:cNvSpPr>
            <p:nvPr/>
          </p:nvSpPr>
          <p:spPr bwMode="auto">
            <a:xfrm>
              <a:off x="9438133" y="1665848"/>
              <a:ext cx="316908" cy="320750"/>
            </a:xfrm>
            <a:custGeom>
              <a:avLst/>
              <a:gdLst>
                <a:gd name="T0" fmla="*/ 31 w 82"/>
                <a:gd name="T1" fmla="*/ 53 h 83"/>
                <a:gd name="T2" fmla="*/ 77 w 82"/>
                <a:gd name="T3" fmla="*/ 83 h 83"/>
                <a:gd name="T4" fmla="*/ 82 w 82"/>
                <a:gd name="T5" fmla="*/ 72 h 83"/>
                <a:gd name="T6" fmla="*/ 39 w 82"/>
                <a:gd name="T7" fmla="*/ 45 h 83"/>
                <a:gd name="T8" fmla="*/ 13 w 82"/>
                <a:gd name="T9" fmla="*/ 7 h 83"/>
                <a:gd name="T10" fmla="*/ 10 w 82"/>
                <a:gd name="T11" fmla="*/ 0 h 83"/>
                <a:gd name="T12" fmla="*/ 0 w 82"/>
                <a:gd name="T13" fmla="*/ 5 h 83"/>
                <a:gd name="T14" fmla="*/ 2 w 82"/>
                <a:gd name="T15" fmla="*/ 12 h 83"/>
                <a:gd name="T16" fmla="*/ 31 w 82"/>
                <a:gd name="T17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3">
                  <a:moveTo>
                    <a:pt x="31" y="53"/>
                  </a:moveTo>
                  <a:cubicBezTo>
                    <a:pt x="42" y="65"/>
                    <a:pt x="57" y="75"/>
                    <a:pt x="77" y="83"/>
                  </a:cubicBezTo>
                  <a:cubicBezTo>
                    <a:pt x="78" y="79"/>
                    <a:pt x="80" y="76"/>
                    <a:pt x="82" y="72"/>
                  </a:cubicBezTo>
                  <a:cubicBezTo>
                    <a:pt x="64" y="65"/>
                    <a:pt x="50" y="56"/>
                    <a:pt x="39" y="45"/>
                  </a:cubicBezTo>
                  <a:cubicBezTo>
                    <a:pt x="26" y="32"/>
                    <a:pt x="18" y="18"/>
                    <a:pt x="13" y="7"/>
                  </a:cubicBezTo>
                  <a:cubicBezTo>
                    <a:pt x="12" y="4"/>
                    <a:pt x="11" y="2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7"/>
                    <a:pt x="1" y="9"/>
                    <a:pt x="2" y="12"/>
                  </a:cubicBezTo>
                  <a:cubicBezTo>
                    <a:pt x="8" y="24"/>
                    <a:pt x="16" y="39"/>
                    <a:pt x="31" y="5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73"/>
            <p:cNvSpPr>
              <a:spLocks/>
            </p:cNvSpPr>
            <p:nvPr/>
          </p:nvSpPr>
          <p:spPr bwMode="auto">
            <a:xfrm>
              <a:off x="8619933" y="2192108"/>
              <a:ext cx="608848" cy="608848"/>
            </a:xfrm>
            <a:custGeom>
              <a:avLst/>
              <a:gdLst>
                <a:gd name="T0" fmla="*/ 62 w 157"/>
                <a:gd name="T1" fmla="*/ 99 h 157"/>
                <a:gd name="T2" fmla="*/ 148 w 157"/>
                <a:gd name="T3" fmla="*/ 157 h 157"/>
                <a:gd name="T4" fmla="*/ 157 w 157"/>
                <a:gd name="T5" fmla="*/ 148 h 157"/>
                <a:gd name="T6" fmla="*/ 70 w 157"/>
                <a:gd name="T7" fmla="*/ 90 h 157"/>
                <a:gd name="T8" fmla="*/ 17 w 157"/>
                <a:gd name="T9" fmla="*/ 16 h 157"/>
                <a:gd name="T10" fmla="*/ 9 w 157"/>
                <a:gd name="T11" fmla="*/ 0 h 157"/>
                <a:gd name="T12" fmla="*/ 0 w 157"/>
                <a:gd name="T13" fmla="*/ 8 h 157"/>
                <a:gd name="T14" fmla="*/ 6 w 157"/>
                <a:gd name="T15" fmla="*/ 22 h 157"/>
                <a:gd name="T16" fmla="*/ 62 w 157"/>
                <a:gd name="T17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7">
                  <a:moveTo>
                    <a:pt x="62" y="99"/>
                  </a:moveTo>
                  <a:cubicBezTo>
                    <a:pt x="84" y="121"/>
                    <a:pt x="112" y="142"/>
                    <a:pt x="148" y="157"/>
                  </a:cubicBezTo>
                  <a:cubicBezTo>
                    <a:pt x="151" y="154"/>
                    <a:pt x="154" y="151"/>
                    <a:pt x="157" y="148"/>
                  </a:cubicBezTo>
                  <a:cubicBezTo>
                    <a:pt x="120" y="133"/>
                    <a:pt x="92" y="112"/>
                    <a:pt x="70" y="90"/>
                  </a:cubicBezTo>
                  <a:cubicBezTo>
                    <a:pt x="44" y="65"/>
                    <a:pt x="27" y="37"/>
                    <a:pt x="17" y="16"/>
                  </a:cubicBezTo>
                  <a:cubicBezTo>
                    <a:pt x="14" y="10"/>
                    <a:pt x="11" y="5"/>
                    <a:pt x="9" y="0"/>
                  </a:cubicBezTo>
                  <a:cubicBezTo>
                    <a:pt x="6" y="3"/>
                    <a:pt x="3" y="6"/>
                    <a:pt x="0" y="8"/>
                  </a:cubicBezTo>
                  <a:cubicBezTo>
                    <a:pt x="2" y="12"/>
                    <a:pt x="4" y="17"/>
                    <a:pt x="6" y="22"/>
                  </a:cubicBezTo>
                  <a:cubicBezTo>
                    <a:pt x="17" y="43"/>
                    <a:pt x="35" y="72"/>
                    <a:pt x="62" y="9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74"/>
            <p:cNvSpPr>
              <a:spLocks/>
            </p:cNvSpPr>
            <p:nvPr/>
          </p:nvSpPr>
          <p:spPr bwMode="auto">
            <a:xfrm>
              <a:off x="8124404" y="2595445"/>
              <a:ext cx="693357" cy="695278"/>
            </a:xfrm>
            <a:custGeom>
              <a:avLst/>
              <a:gdLst>
                <a:gd name="T0" fmla="*/ 302 w 361"/>
                <a:gd name="T1" fmla="*/ 0 h 362"/>
                <a:gd name="T2" fmla="*/ 361 w 361"/>
                <a:gd name="T3" fmla="*/ 61 h 362"/>
                <a:gd name="T4" fmla="*/ 0 w 361"/>
                <a:gd name="T5" fmla="*/ 362 h 362"/>
                <a:gd name="T6" fmla="*/ 302 w 361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62">
                  <a:moveTo>
                    <a:pt x="302" y="0"/>
                  </a:moveTo>
                  <a:lnTo>
                    <a:pt x="361" y="61"/>
                  </a:lnTo>
                  <a:lnTo>
                    <a:pt x="0" y="36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75"/>
            <p:cNvSpPr>
              <a:spLocks/>
            </p:cNvSpPr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76"/>
            <p:cNvSpPr>
              <a:spLocks/>
            </p:cNvSpPr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77"/>
            <p:cNvSpPr>
              <a:spLocks/>
            </p:cNvSpPr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79 w 96"/>
                <a:gd name="T1" fmla="*/ 79 h 96"/>
                <a:gd name="T2" fmla="*/ 17 w 96"/>
                <a:gd name="T3" fmla="*/ 79 h 96"/>
                <a:gd name="T4" fmla="*/ 17 w 96"/>
                <a:gd name="T5" fmla="*/ 17 h 96"/>
                <a:gd name="T6" fmla="*/ 79 w 96"/>
                <a:gd name="T7" fmla="*/ 17 h 96"/>
                <a:gd name="T8" fmla="*/ 79 w 96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79" y="79"/>
                  </a:moveTo>
                  <a:cubicBezTo>
                    <a:pt x="62" y="96"/>
                    <a:pt x="34" y="96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78"/>
            <p:cNvSpPr>
              <a:spLocks/>
            </p:cNvSpPr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10 h 96"/>
                <a:gd name="T20" fmla="*/ 21 w 96"/>
                <a:gd name="T21" fmla="*/ 21 h 96"/>
                <a:gd name="T22" fmla="*/ 10 w 96"/>
                <a:gd name="T23" fmla="*/ 48 h 96"/>
                <a:gd name="T24" fmla="*/ 21 w 96"/>
                <a:gd name="T25" fmla="*/ 75 h 96"/>
                <a:gd name="T26" fmla="*/ 48 w 96"/>
                <a:gd name="T27" fmla="*/ 86 h 96"/>
                <a:gd name="T28" fmla="*/ 75 w 96"/>
                <a:gd name="T29" fmla="*/ 75 h 96"/>
                <a:gd name="T30" fmla="*/ 86 w 96"/>
                <a:gd name="T31" fmla="*/ 48 h 96"/>
                <a:gd name="T32" fmla="*/ 75 w 96"/>
                <a:gd name="T33" fmla="*/ 21 h 96"/>
                <a:gd name="T34" fmla="*/ 48 w 96"/>
                <a:gd name="T3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moveTo>
                    <a:pt x="48" y="10"/>
                  </a:moveTo>
                  <a:cubicBezTo>
                    <a:pt x="38" y="10"/>
                    <a:pt x="28" y="14"/>
                    <a:pt x="21" y="21"/>
                  </a:cubicBezTo>
                  <a:cubicBezTo>
                    <a:pt x="14" y="28"/>
                    <a:pt x="10" y="38"/>
                    <a:pt x="10" y="48"/>
                  </a:cubicBezTo>
                  <a:cubicBezTo>
                    <a:pt x="10" y="58"/>
                    <a:pt x="14" y="68"/>
                    <a:pt x="21" y="75"/>
                  </a:cubicBezTo>
                  <a:cubicBezTo>
                    <a:pt x="28" y="82"/>
                    <a:pt x="38" y="86"/>
                    <a:pt x="48" y="86"/>
                  </a:cubicBezTo>
                  <a:cubicBezTo>
                    <a:pt x="58" y="86"/>
                    <a:pt x="68" y="82"/>
                    <a:pt x="75" y="75"/>
                  </a:cubicBezTo>
                  <a:cubicBezTo>
                    <a:pt x="82" y="68"/>
                    <a:pt x="86" y="58"/>
                    <a:pt x="86" y="48"/>
                  </a:cubicBezTo>
                  <a:cubicBezTo>
                    <a:pt x="86" y="38"/>
                    <a:pt x="82" y="28"/>
                    <a:pt x="75" y="21"/>
                  </a:cubicBezTo>
                  <a:cubicBezTo>
                    <a:pt x="68" y="14"/>
                    <a:pt x="58" y="10"/>
                    <a:pt x="48" y="1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79"/>
            <p:cNvSpPr>
              <a:spLocks/>
            </p:cNvSpPr>
            <p:nvPr/>
          </p:nvSpPr>
          <p:spPr bwMode="auto">
            <a:xfrm>
              <a:off x="9933662" y="1487227"/>
              <a:ext cx="0" cy="3842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80"/>
            <p:cNvSpPr>
              <a:spLocks/>
            </p:cNvSpPr>
            <p:nvPr/>
          </p:nvSpPr>
          <p:spPr bwMode="auto">
            <a:xfrm>
              <a:off x="8429788" y="2883544"/>
              <a:ext cx="689515" cy="480164"/>
            </a:xfrm>
            <a:custGeom>
              <a:avLst/>
              <a:gdLst>
                <a:gd name="T0" fmla="*/ 45 w 178"/>
                <a:gd name="T1" fmla="*/ 102 h 124"/>
                <a:gd name="T2" fmla="*/ 1 w 178"/>
                <a:gd name="T3" fmla="*/ 123 h 124"/>
                <a:gd name="T4" fmla="*/ 0 w 178"/>
                <a:gd name="T5" fmla="*/ 123 h 124"/>
                <a:gd name="T6" fmla="*/ 0 w 178"/>
                <a:gd name="T7" fmla="*/ 123 h 124"/>
                <a:gd name="T8" fmla="*/ 1 w 178"/>
                <a:gd name="T9" fmla="*/ 124 h 124"/>
                <a:gd name="T10" fmla="*/ 45 w 178"/>
                <a:gd name="T11" fmla="*/ 102 h 124"/>
                <a:gd name="T12" fmla="*/ 45 w 178"/>
                <a:gd name="T13" fmla="*/ 102 h 124"/>
                <a:gd name="T14" fmla="*/ 178 w 178"/>
                <a:gd name="T15" fmla="*/ 0 h 124"/>
                <a:gd name="T16" fmla="*/ 158 w 178"/>
                <a:gd name="T17" fmla="*/ 19 h 124"/>
                <a:gd name="T18" fmla="*/ 158 w 178"/>
                <a:gd name="T19" fmla="*/ 19 h 124"/>
                <a:gd name="T20" fmla="*/ 178 w 178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24">
                  <a:moveTo>
                    <a:pt x="45" y="102"/>
                  </a:moveTo>
                  <a:cubicBezTo>
                    <a:pt x="31" y="110"/>
                    <a:pt x="16" y="117"/>
                    <a:pt x="1" y="123"/>
                  </a:cubicBezTo>
                  <a:cubicBezTo>
                    <a:pt x="1" y="123"/>
                    <a:pt x="1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6" y="117"/>
                    <a:pt x="31" y="110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moveTo>
                    <a:pt x="178" y="0"/>
                  </a:moveTo>
                  <a:cubicBezTo>
                    <a:pt x="172" y="6"/>
                    <a:pt x="165" y="13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65" y="13"/>
                    <a:pt x="172" y="6"/>
                    <a:pt x="1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81"/>
            <p:cNvSpPr>
              <a:spLocks/>
            </p:cNvSpPr>
            <p:nvPr/>
          </p:nvSpPr>
          <p:spPr bwMode="auto">
            <a:xfrm>
              <a:off x="8410582" y="3352184"/>
              <a:ext cx="19206" cy="7682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1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82"/>
            <p:cNvSpPr>
              <a:spLocks/>
            </p:cNvSpPr>
            <p:nvPr/>
          </p:nvSpPr>
          <p:spPr bwMode="auto">
            <a:xfrm>
              <a:off x="8604568" y="2956529"/>
              <a:ext cx="437909" cy="320750"/>
            </a:xfrm>
            <a:custGeom>
              <a:avLst/>
              <a:gdLst>
                <a:gd name="T0" fmla="*/ 113 w 113"/>
                <a:gd name="T1" fmla="*/ 0 h 83"/>
                <a:gd name="T2" fmla="*/ 0 w 113"/>
                <a:gd name="T3" fmla="*/ 83 h 83"/>
                <a:gd name="T4" fmla="*/ 0 w 113"/>
                <a:gd name="T5" fmla="*/ 83 h 83"/>
                <a:gd name="T6" fmla="*/ 113 w 113"/>
                <a:gd name="T7" fmla="*/ 0 h 83"/>
                <a:gd name="T8" fmla="*/ 113 w 11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">
                  <a:moveTo>
                    <a:pt x="113" y="0"/>
                  </a:moveTo>
                  <a:cubicBezTo>
                    <a:pt x="80" y="31"/>
                    <a:pt x="42" y="60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2" y="60"/>
                    <a:pt x="80" y="3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83"/>
            <p:cNvSpPr>
              <a:spLocks/>
            </p:cNvSpPr>
            <p:nvPr/>
          </p:nvSpPr>
          <p:spPr bwMode="auto">
            <a:xfrm>
              <a:off x="9057843" y="1944343"/>
              <a:ext cx="674150" cy="822041"/>
            </a:xfrm>
            <a:custGeom>
              <a:avLst/>
              <a:gdLst>
                <a:gd name="T0" fmla="*/ 153 w 174"/>
                <a:gd name="T1" fmla="*/ 0 h 212"/>
                <a:gd name="T2" fmla="*/ 101 w 174"/>
                <a:gd name="T3" fmla="*/ 71 h 212"/>
                <a:gd name="T4" fmla="*/ 92 w 174"/>
                <a:gd name="T5" fmla="*/ 84 h 212"/>
                <a:gd name="T6" fmla="*/ 89 w 174"/>
                <a:gd name="T7" fmla="*/ 87 h 212"/>
                <a:gd name="T8" fmla="*/ 0 w 174"/>
                <a:gd name="T9" fmla="*/ 189 h 212"/>
                <a:gd name="T10" fmla="*/ 44 w 174"/>
                <a:gd name="T11" fmla="*/ 212 h 212"/>
                <a:gd name="T12" fmla="*/ 174 w 174"/>
                <a:gd name="T13" fmla="*/ 11 h 212"/>
                <a:gd name="T14" fmla="*/ 153 w 174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12">
                  <a:moveTo>
                    <a:pt x="153" y="0"/>
                  </a:moveTo>
                  <a:cubicBezTo>
                    <a:pt x="138" y="22"/>
                    <a:pt x="121" y="46"/>
                    <a:pt x="101" y="71"/>
                  </a:cubicBezTo>
                  <a:cubicBezTo>
                    <a:pt x="99" y="76"/>
                    <a:pt x="96" y="80"/>
                    <a:pt x="92" y="84"/>
                  </a:cubicBezTo>
                  <a:cubicBezTo>
                    <a:pt x="91" y="85"/>
                    <a:pt x="90" y="86"/>
                    <a:pt x="89" y="87"/>
                  </a:cubicBezTo>
                  <a:cubicBezTo>
                    <a:pt x="63" y="120"/>
                    <a:pt x="33" y="155"/>
                    <a:pt x="0" y="189"/>
                  </a:cubicBezTo>
                  <a:cubicBezTo>
                    <a:pt x="13" y="198"/>
                    <a:pt x="28" y="206"/>
                    <a:pt x="44" y="212"/>
                  </a:cubicBezTo>
                  <a:cubicBezTo>
                    <a:pt x="103" y="145"/>
                    <a:pt x="145" y="71"/>
                    <a:pt x="174" y="11"/>
                  </a:cubicBezTo>
                  <a:cubicBezTo>
                    <a:pt x="166" y="8"/>
                    <a:pt x="159" y="4"/>
                    <a:pt x="153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84"/>
            <p:cNvSpPr>
              <a:spLocks/>
            </p:cNvSpPr>
            <p:nvPr/>
          </p:nvSpPr>
          <p:spPr bwMode="auto">
            <a:xfrm>
              <a:off x="9674374" y="1583260"/>
              <a:ext cx="224717" cy="361084"/>
            </a:xfrm>
            <a:custGeom>
              <a:avLst/>
              <a:gdLst>
                <a:gd name="T0" fmla="*/ 58 w 58"/>
                <a:gd name="T1" fmla="*/ 0 h 93"/>
                <a:gd name="T2" fmla="*/ 52 w 58"/>
                <a:gd name="T3" fmla="*/ 1 h 93"/>
                <a:gd name="T4" fmla="*/ 0 w 58"/>
                <a:gd name="T5" fmla="*/ 83 h 93"/>
                <a:gd name="T6" fmla="*/ 20 w 58"/>
                <a:gd name="T7" fmla="*/ 93 h 93"/>
                <a:gd name="T8" fmla="*/ 58 w 5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93">
                  <a:moveTo>
                    <a:pt x="58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41" y="20"/>
                    <a:pt x="24" y="49"/>
                    <a:pt x="0" y="83"/>
                  </a:cubicBezTo>
                  <a:cubicBezTo>
                    <a:pt x="6" y="87"/>
                    <a:pt x="13" y="90"/>
                    <a:pt x="20" y="93"/>
                  </a:cubicBezTo>
                  <a:cubicBezTo>
                    <a:pt x="39" y="53"/>
                    <a:pt x="51" y="20"/>
                    <a:pt x="58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85"/>
            <p:cNvSpPr>
              <a:spLocks/>
            </p:cNvSpPr>
            <p:nvPr/>
          </p:nvSpPr>
          <p:spPr bwMode="auto">
            <a:xfrm>
              <a:off x="8299183" y="2712605"/>
              <a:ext cx="893105" cy="647261"/>
            </a:xfrm>
            <a:custGeom>
              <a:avLst/>
              <a:gdLst>
                <a:gd name="T0" fmla="*/ 188 w 231"/>
                <a:gd name="T1" fmla="*/ 0 h 167"/>
                <a:gd name="T2" fmla="*/ 0 w 231"/>
                <a:gd name="T3" fmla="*/ 147 h 167"/>
                <a:gd name="T4" fmla="*/ 29 w 231"/>
                <a:gd name="T5" fmla="*/ 165 h 167"/>
                <a:gd name="T6" fmla="*/ 34 w 231"/>
                <a:gd name="T7" fmla="*/ 167 h 167"/>
                <a:gd name="T8" fmla="*/ 35 w 231"/>
                <a:gd name="T9" fmla="*/ 167 h 167"/>
                <a:gd name="T10" fmla="*/ 79 w 231"/>
                <a:gd name="T11" fmla="*/ 146 h 167"/>
                <a:gd name="T12" fmla="*/ 192 w 231"/>
                <a:gd name="T13" fmla="*/ 63 h 167"/>
                <a:gd name="T14" fmla="*/ 212 w 231"/>
                <a:gd name="T15" fmla="*/ 44 h 167"/>
                <a:gd name="T16" fmla="*/ 231 w 231"/>
                <a:gd name="T17" fmla="*/ 23 h 167"/>
                <a:gd name="T18" fmla="*/ 188 w 23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67">
                  <a:moveTo>
                    <a:pt x="188" y="0"/>
                  </a:moveTo>
                  <a:cubicBezTo>
                    <a:pt x="133" y="55"/>
                    <a:pt x="70" y="108"/>
                    <a:pt x="0" y="147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2" y="166"/>
                    <a:pt x="33" y="166"/>
                    <a:pt x="34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50" y="161"/>
                    <a:pt x="65" y="154"/>
                    <a:pt x="79" y="146"/>
                  </a:cubicBezTo>
                  <a:cubicBezTo>
                    <a:pt x="121" y="123"/>
                    <a:pt x="159" y="94"/>
                    <a:pt x="192" y="63"/>
                  </a:cubicBezTo>
                  <a:cubicBezTo>
                    <a:pt x="199" y="57"/>
                    <a:pt x="206" y="50"/>
                    <a:pt x="212" y="44"/>
                  </a:cubicBezTo>
                  <a:cubicBezTo>
                    <a:pt x="219" y="37"/>
                    <a:pt x="225" y="30"/>
                    <a:pt x="231" y="23"/>
                  </a:cubicBezTo>
                  <a:cubicBezTo>
                    <a:pt x="215" y="17"/>
                    <a:pt x="201" y="9"/>
                    <a:pt x="188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86"/>
            <p:cNvSpPr>
              <a:spLocks/>
            </p:cNvSpPr>
            <p:nvPr/>
          </p:nvSpPr>
          <p:spPr bwMode="auto">
            <a:xfrm>
              <a:off x="9649405" y="1905930"/>
              <a:ext cx="101794" cy="80667"/>
            </a:xfrm>
            <a:custGeom>
              <a:avLst/>
              <a:gdLst>
                <a:gd name="T0" fmla="*/ 6 w 26"/>
                <a:gd name="T1" fmla="*/ 0 h 21"/>
                <a:gd name="T2" fmla="*/ 0 w 26"/>
                <a:gd name="T3" fmla="*/ 10 h 21"/>
                <a:gd name="T4" fmla="*/ 21 w 26"/>
                <a:gd name="T5" fmla="*/ 21 h 21"/>
                <a:gd name="T6" fmla="*/ 26 w 26"/>
                <a:gd name="T7" fmla="*/ 10 h 21"/>
                <a:gd name="T8" fmla="*/ 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6" y="0"/>
                  </a:moveTo>
                  <a:cubicBezTo>
                    <a:pt x="4" y="4"/>
                    <a:pt x="2" y="7"/>
                    <a:pt x="0" y="10"/>
                  </a:cubicBezTo>
                  <a:cubicBezTo>
                    <a:pt x="6" y="14"/>
                    <a:pt x="13" y="18"/>
                    <a:pt x="21" y="21"/>
                  </a:cubicBezTo>
                  <a:cubicBezTo>
                    <a:pt x="23" y="17"/>
                    <a:pt x="25" y="13"/>
                    <a:pt x="26" y="10"/>
                  </a:cubicBezTo>
                  <a:cubicBezTo>
                    <a:pt x="19" y="7"/>
                    <a:pt x="12" y="4"/>
                    <a:pt x="6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87"/>
            <p:cNvSpPr>
              <a:spLocks/>
            </p:cNvSpPr>
            <p:nvPr/>
          </p:nvSpPr>
          <p:spPr bwMode="auto">
            <a:xfrm>
              <a:off x="9027112" y="2678033"/>
              <a:ext cx="201669" cy="122922"/>
            </a:xfrm>
            <a:custGeom>
              <a:avLst/>
              <a:gdLst>
                <a:gd name="T0" fmla="*/ 8 w 52"/>
                <a:gd name="T1" fmla="*/ 0 h 32"/>
                <a:gd name="T2" fmla="*/ 0 w 52"/>
                <a:gd name="T3" fmla="*/ 9 h 32"/>
                <a:gd name="T4" fmla="*/ 43 w 52"/>
                <a:gd name="T5" fmla="*/ 32 h 32"/>
                <a:gd name="T6" fmla="*/ 52 w 52"/>
                <a:gd name="T7" fmla="*/ 23 h 32"/>
                <a:gd name="T8" fmla="*/ 8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13" y="18"/>
                    <a:pt x="27" y="26"/>
                    <a:pt x="43" y="32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36" y="17"/>
                    <a:pt x="21" y="9"/>
                    <a:pt x="8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88"/>
            <p:cNvSpPr>
              <a:spLocks/>
            </p:cNvSpPr>
            <p:nvPr/>
          </p:nvSpPr>
          <p:spPr bwMode="auto">
            <a:xfrm>
              <a:off x="9874122" y="1494909"/>
              <a:ext cx="55699" cy="92191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0 h 24"/>
                <a:gd name="T4" fmla="*/ 0 w 14"/>
                <a:gd name="T5" fmla="*/ 24 h 24"/>
                <a:gd name="T6" fmla="*/ 6 w 14"/>
                <a:gd name="T7" fmla="*/ 23 h 24"/>
                <a:gd name="T8" fmla="*/ 14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9" y="9"/>
                    <a:pt x="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0"/>
                    <a:pt x="13" y="2"/>
                    <a:pt x="14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89"/>
            <p:cNvSpPr>
              <a:spLocks/>
            </p:cNvSpPr>
            <p:nvPr/>
          </p:nvSpPr>
          <p:spPr bwMode="auto">
            <a:xfrm>
              <a:off x="9401641" y="2218997"/>
              <a:ext cx="48016" cy="63382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16 h 16"/>
                <a:gd name="T4" fmla="*/ 3 w 12"/>
                <a:gd name="T5" fmla="*/ 13 h 16"/>
                <a:gd name="T6" fmla="*/ 12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cubicBezTo>
                    <a:pt x="8" y="5"/>
                    <a:pt x="5" y="11"/>
                    <a:pt x="0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7" y="9"/>
                    <a:pt x="10" y="5"/>
                    <a:pt x="12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8D0F76FF-C804-46B5-8F54-44F7DD9FED7F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mainwindow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: Rounded Corners 9">
            <a:extLst>
              <a:ext uri="{FF2B5EF4-FFF2-40B4-BE49-F238E27FC236}">
                <a16:creationId xmlns:a16="http://schemas.microsoft.com/office/drawing/2014/main" id="{B8B9BC36-7BA1-4419-AA67-2B5BE1BC61B0}"/>
              </a:ext>
            </a:extLst>
          </p:cNvPr>
          <p:cNvSpPr/>
          <p:nvPr/>
        </p:nvSpPr>
        <p:spPr>
          <a:xfrm>
            <a:off x="4434793" y="414959"/>
            <a:ext cx="3546291" cy="43594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92500" lnSpcReduction="10000"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按钮设计（</a:t>
            </a:r>
            <a:r>
              <a:rPr lang="en-US" altLang="zh-CN" sz="1600" b="1" dirty="0" err="1">
                <a:solidFill>
                  <a:schemeClr val="bg1"/>
                </a:solidFill>
              </a:rPr>
              <a:t>pixmap</a:t>
            </a:r>
            <a:r>
              <a:rPr lang="zh-CN" altLang="en-US" sz="1600" b="1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71A7F4E-0D86-42AF-A84A-33EDF1450931}"/>
              </a:ext>
            </a:extLst>
          </p:cNvPr>
          <p:cNvSpPr/>
          <p:nvPr/>
        </p:nvSpPr>
        <p:spPr>
          <a:xfrm>
            <a:off x="3528483" y="553261"/>
            <a:ext cx="1029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ln w="0"/>
                <a:solidFill>
                  <a:srgbClr val="B9DB74"/>
                </a:solidFill>
                <a:effectLst>
                  <a:reflection blurRad="6350" stA="53000" endA="300" endPos="35500" dir="5400000" sy="-90000" algn="bl" rotWithShape="0"/>
                </a:effectLst>
              </a:rPr>
              <a:t>eg.</a:t>
            </a:r>
            <a:endParaRPr lang="zh-CN" altLang="en-US" sz="5400" b="0" cap="none" spc="0" dirty="0">
              <a:ln w="0"/>
              <a:solidFill>
                <a:srgbClr val="B9DB74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9" name="对话气泡: 矩形 38">
            <a:extLst>
              <a:ext uri="{FF2B5EF4-FFF2-40B4-BE49-F238E27FC236}">
                <a16:creationId xmlns:a16="http://schemas.microsoft.com/office/drawing/2014/main" id="{4ACD5E16-583B-471A-B867-E5840C1E8ADA}"/>
              </a:ext>
            </a:extLst>
          </p:cNvPr>
          <p:cNvSpPr/>
          <p:nvPr/>
        </p:nvSpPr>
        <p:spPr>
          <a:xfrm>
            <a:off x="601765" y="1509798"/>
            <a:ext cx="3036254" cy="2067650"/>
          </a:xfrm>
          <a:prstGeom prst="wedgeRectCallout">
            <a:avLst>
              <a:gd name="adj1" fmla="val 67044"/>
              <a:gd name="adj2" fmla="val -16463"/>
            </a:avLst>
          </a:prstGeom>
          <a:solidFill>
            <a:srgbClr val="B9DB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1C9728E-B215-43C1-BA99-0B3C4735D988}"/>
              </a:ext>
            </a:extLst>
          </p:cNvPr>
          <p:cNvSpPr txBox="1"/>
          <p:nvPr/>
        </p:nvSpPr>
        <p:spPr>
          <a:xfrm>
            <a:off x="756071" y="1600388"/>
            <a:ext cx="282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槽函数没有返回值。</a:t>
            </a:r>
            <a:r>
              <a:rPr lang="zh-CN" altLang="en-US" sz="1600" dirty="0"/>
              <a:t>当按钮被按下时，</a:t>
            </a:r>
            <a:r>
              <a:rPr lang="en-US" altLang="zh-CN" sz="1600" dirty="0"/>
              <a:t>QT</a:t>
            </a:r>
            <a:r>
              <a:rPr lang="zh-CN" altLang="en-US" sz="1600" dirty="0"/>
              <a:t>就把</a:t>
            </a:r>
            <a:r>
              <a:rPr lang="en-US" altLang="zh-CN" sz="1600" dirty="0"/>
              <a:t>slot</a:t>
            </a:r>
            <a:r>
              <a:rPr lang="zh-CN" altLang="en-US" sz="1600" dirty="0"/>
              <a:t>按连接的时间顺序调用一遍。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CD5A5EA-F6E0-4A33-862E-E55BB4C74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35" y="2466270"/>
            <a:ext cx="3036254" cy="7374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89E1112-E037-4247-B19E-071ABA80E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239" y="848786"/>
            <a:ext cx="819048" cy="285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C7D02B-2E9B-400D-B197-3F504816B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436" y="1391788"/>
            <a:ext cx="4864602" cy="915123"/>
          </a:xfrm>
          <a:prstGeom prst="rect">
            <a:avLst/>
          </a:prstGeom>
        </p:spPr>
      </p:pic>
      <p:sp>
        <p:nvSpPr>
          <p:cNvPr id="44" name="对话气泡: 矩形 43">
            <a:extLst>
              <a:ext uri="{FF2B5EF4-FFF2-40B4-BE49-F238E27FC236}">
                <a16:creationId xmlns:a16="http://schemas.microsoft.com/office/drawing/2014/main" id="{2A8B7D85-E334-4F45-9D07-8134979BBD3F}"/>
              </a:ext>
            </a:extLst>
          </p:cNvPr>
          <p:cNvSpPr/>
          <p:nvPr/>
        </p:nvSpPr>
        <p:spPr>
          <a:xfrm>
            <a:off x="5821227" y="2601376"/>
            <a:ext cx="2639205" cy="716618"/>
          </a:xfrm>
          <a:prstGeom prst="wedgeRectCallout">
            <a:avLst>
              <a:gd name="adj1" fmla="val -36829"/>
              <a:gd name="adj2" fmla="val -67170"/>
            </a:avLst>
          </a:prstGeom>
          <a:solidFill>
            <a:srgbClr val="B9DB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414992-DEB8-44E1-AC0E-FB6EDBDD028B}"/>
              </a:ext>
            </a:extLst>
          </p:cNvPr>
          <p:cNvSpPr txBox="1"/>
          <p:nvPr/>
        </p:nvSpPr>
        <p:spPr>
          <a:xfrm>
            <a:off x="5928851" y="2715994"/>
            <a:ext cx="236246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按钮点击后，发送信号到槽函数，改变笔迹颜色</a:t>
            </a:r>
            <a:endParaRPr lang="en-US" altLang="zh-CN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22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 animBg="1"/>
      <p:bldP spid="43" grpId="0"/>
      <p:bldP spid="44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9EF7787A-2D9B-4AE7-8318-F3AC2B823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0905" y="3557824"/>
            <a:ext cx="3572785" cy="162689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CACB013-298E-48CC-93BF-89C21AF8C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188" y="2722337"/>
            <a:ext cx="3228071" cy="234236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CF10992-84A6-4221-9B46-0FD0E19043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596" y="-5142"/>
            <a:ext cx="3139967" cy="23389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EC5F8F4-50C6-42AF-8760-4D4330BCE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61" y="569888"/>
            <a:ext cx="4182171" cy="1429802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6AF97065-2998-4934-BE87-02CFB254D4E0}"/>
              </a:ext>
            </a:extLst>
          </p:cNvPr>
          <p:cNvGrpSpPr/>
          <p:nvPr/>
        </p:nvGrpSpPr>
        <p:grpSpPr>
          <a:xfrm>
            <a:off x="3002185" y="1892941"/>
            <a:ext cx="2892962" cy="1886390"/>
            <a:chOff x="3002185" y="1892941"/>
            <a:chExt cx="2892962" cy="1886390"/>
          </a:xfrm>
        </p:grpSpPr>
        <p:sp>
          <p:nvSpPr>
            <p:cNvPr id="4" name="i$liḋe-Oval 13">
              <a:extLst>
                <a:ext uri="{FF2B5EF4-FFF2-40B4-BE49-F238E27FC236}">
                  <a16:creationId xmlns:a16="http://schemas.microsoft.com/office/drawing/2014/main" id="{E5211878-6577-4A77-93CB-D38FD1AB7B8C}"/>
                </a:ext>
              </a:extLst>
            </p:cNvPr>
            <p:cNvSpPr/>
            <p:nvPr/>
          </p:nvSpPr>
          <p:spPr>
            <a:xfrm>
              <a:off x="3002185" y="1892941"/>
              <a:ext cx="635521" cy="6355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5" name="i$liḋe-Oval 14">
              <a:extLst>
                <a:ext uri="{FF2B5EF4-FFF2-40B4-BE49-F238E27FC236}">
                  <a16:creationId xmlns:a16="http://schemas.microsoft.com/office/drawing/2014/main" id="{FDD96777-08AD-4333-B49A-C5C53CBC0A27}"/>
                </a:ext>
              </a:extLst>
            </p:cNvPr>
            <p:cNvSpPr/>
            <p:nvPr/>
          </p:nvSpPr>
          <p:spPr>
            <a:xfrm>
              <a:off x="3002185" y="3143810"/>
              <a:ext cx="635521" cy="6355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" name="i$liḋe-Oval 15">
              <a:extLst>
                <a:ext uri="{FF2B5EF4-FFF2-40B4-BE49-F238E27FC236}">
                  <a16:creationId xmlns:a16="http://schemas.microsoft.com/office/drawing/2014/main" id="{1F1C386F-5722-4472-93DB-E62FB73EE803}"/>
                </a:ext>
              </a:extLst>
            </p:cNvPr>
            <p:cNvSpPr/>
            <p:nvPr/>
          </p:nvSpPr>
          <p:spPr>
            <a:xfrm>
              <a:off x="5259626" y="1892941"/>
              <a:ext cx="635521" cy="6355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7" name="i$liḋe-Oval 16">
              <a:extLst>
                <a:ext uri="{FF2B5EF4-FFF2-40B4-BE49-F238E27FC236}">
                  <a16:creationId xmlns:a16="http://schemas.microsoft.com/office/drawing/2014/main" id="{6B7352DE-2A0C-49BE-BABA-A7418472D613}"/>
                </a:ext>
              </a:extLst>
            </p:cNvPr>
            <p:cNvSpPr/>
            <p:nvPr/>
          </p:nvSpPr>
          <p:spPr>
            <a:xfrm>
              <a:off x="5259626" y="3143810"/>
              <a:ext cx="635521" cy="6355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017CC03-E36C-4F2F-8A63-5BA257CB1A13}"/>
              </a:ext>
            </a:extLst>
          </p:cNvPr>
          <p:cNvGrpSpPr/>
          <p:nvPr/>
        </p:nvGrpSpPr>
        <p:grpSpPr>
          <a:xfrm>
            <a:off x="3209392" y="1587449"/>
            <a:ext cx="2481382" cy="2481382"/>
            <a:chOff x="3209392" y="1587449"/>
            <a:chExt cx="2481382" cy="2481382"/>
          </a:xfrm>
        </p:grpSpPr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id="{707F89FE-1D41-4608-AC06-06C05E53204A}"/>
                </a:ext>
              </a:extLst>
            </p:cNvPr>
            <p:cNvGrpSpPr/>
            <p:nvPr/>
          </p:nvGrpSpPr>
          <p:grpSpPr>
            <a:xfrm>
              <a:off x="3209392" y="1587449"/>
              <a:ext cx="2481382" cy="2481382"/>
              <a:chOff x="2915816" y="2564904"/>
              <a:chExt cx="3312368" cy="3312368"/>
            </a:xfrm>
          </p:grpSpPr>
          <p:sp>
            <p:nvSpPr>
              <p:cNvPr id="21" name="i$liḋe-Oval 2">
                <a:extLst>
                  <a:ext uri="{FF2B5EF4-FFF2-40B4-BE49-F238E27FC236}">
                    <a16:creationId xmlns:a16="http://schemas.microsoft.com/office/drawing/2014/main" id="{D3E6EC52-F459-4F5E-9504-7EA62FFF6E1C}"/>
                  </a:ext>
                </a:extLst>
              </p:cNvPr>
              <p:cNvSpPr/>
              <p:nvPr/>
            </p:nvSpPr>
            <p:spPr>
              <a:xfrm>
                <a:off x="3838470" y="2564904"/>
                <a:ext cx="1467060" cy="3312368"/>
              </a:xfrm>
              <a:prstGeom prst="ellipse">
                <a:avLst/>
              </a:prstGeom>
              <a:solidFill>
                <a:srgbClr val="92A4A4">
                  <a:alpha val="10000"/>
                </a:srgbClr>
              </a:solidFill>
              <a:ln w="127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$liḋe-Oval 3">
                <a:extLst>
                  <a:ext uri="{FF2B5EF4-FFF2-40B4-BE49-F238E27FC236}">
                    <a16:creationId xmlns:a16="http://schemas.microsoft.com/office/drawing/2014/main" id="{F6F9C174-43C9-463B-9F41-870DBBC163F3}"/>
                  </a:ext>
                </a:extLst>
              </p:cNvPr>
              <p:cNvSpPr/>
              <p:nvPr/>
            </p:nvSpPr>
            <p:spPr>
              <a:xfrm rot="18000000" flipH="1">
                <a:off x="3838470" y="2564904"/>
                <a:ext cx="1467060" cy="3312368"/>
              </a:xfrm>
              <a:prstGeom prst="ellipse">
                <a:avLst/>
              </a:prstGeom>
              <a:solidFill>
                <a:srgbClr val="92A4A4">
                  <a:alpha val="10000"/>
                </a:srgbClr>
              </a:solidFill>
              <a:ln w="1270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$liḋe-Oval 4">
                <a:extLst>
                  <a:ext uri="{FF2B5EF4-FFF2-40B4-BE49-F238E27FC236}">
                    <a16:creationId xmlns:a16="http://schemas.microsoft.com/office/drawing/2014/main" id="{3093AC34-B14D-4E1A-A748-93E069E36468}"/>
                  </a:ext>
                </a:extLst>
              </p:cNvPr>
              <p:cNvSpPr/>
              <p:nvPr/>
            </p:nvSpPr>
            <p:spPr>
              <a:xfrm rot="3600000">
                <a:off x="3838470" y="2564904"/>
                <a:ext cx="1467060" cy="3312368"/>
              </a:xfrm>
              <a:prstGeom prst="ellipse">
                <a:avLst/>
              </a:prstGeom>
              <a:solidFill>
                <a:srgbClr val="92A4A4">
                  <a:alpha val="10000"/>
                </a:srgbClr>
              </a:solidFill>
              <a:ln w="1270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$liḋe-TextBox 21">
              <a:extLst>
                <a:ext uri="{FF2B5EF4-FFF2-40B4-BE49-F238E27FC236}">
                  <a16:creationId xmlns:a16="http://schemas.microsoft.com/office/drawing/2014/main" id="{42BE9ACD-3817-4417-AE95-C85CCE3C52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33328" y="2674849"/>
              <a:ext cx="1233511" cy="22155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85000" lnSpcReduction="20000"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2133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标题文本预设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DDE001F-C360-451E-939C-E228D1B33048}"/>
              </a:ext>
            </a:extLst>
          </p:cNvPr>
          <p:cNvGrpSpPr/>
          <p:nvPr/>
        </p:nvGrpSpPr>
        <p:grpSpPr>
          <a:xfrm>
            <a:off x="960471" y="2149097"/>
            <a:ext cx="6399553" cy="2012067"/>
            <a:chOff x="960471" y="2149097"/>
            <a:chExt cx="6399553" cy="2012067"/>
          </a:xfrm>
        </p:grpSpPr>
        <p:sp>
          <p:nvSpPr>
            <p:cNvPr id="19" name="i$liḋe-TextBox 28">
              <a:extLst>
                <a:ext uri="{FF2B5EF4-FFF2-40B4-BE49-F238E27FC236}">
                  <a16:creationId xmlns:a16="http://schemas.microsoft.com/office/drawing/2014/main" id="{7A542E4F-D69A-4AC5-B262-7B6D959081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60472" y="2149097"/>
              <a:ext cx="2183917" cy="184666"/>
            </a:xfrm>
            <a:prstGeom prst="rect">
              <a:avLst/>
            </a:prstGeom>
          </p:spPr>
          <p:txBody>
            <a:bodyPr wrap="none" lIns="0" tIns="0" rIns="360000" bIns="0" anchor="ctr">
              <a:normAutofit fontScale="85000" lnSpcReduction="20000"/>
            </a:bodyPr>
            <a:lstStyle/>
            <a:p>
              <a:pPr marL="0" indent="0" algn="r"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按钮设置</a:t>
              </a:r>
            </a:p>
          </p:txBody>
        </p:sp>
        <p:sp>
          <p:nvSpPr>
            <p:cNvPr id="18" name="i$liḋe-TextBox 32">
              <a:extLst>
                <a:ext uri="{FF2B5EF4-FFF2-40B4-BE49-F238E27FC236}">
                  <a16:creationId xmlns:a16="http://schemas.microsoft.com/office/drawing/2014/main" id="{968F8EB9-5619-459E-B2A4-3F8B4A7E34E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59824" y="2456771"/>
              <a:ext cx="1800200" cy="184666"/>
            </a:xfrm>
            <a:prstGeom prst="rect">
              <a:avLst/>
            </a:prstGeom>
          </p:spPr>
          <p:txBody>
            <a:bodyPr wrap="none" lIns="360000" tIns="0" rIns="0" bIns="0" anchor="ctr" anchorCtr="0">
              <a:normAutofit fontScale="85000" lnSpcReduction="20000"/>
            </a:bodyPr>
            <a:lstStyle/>
            <a:p>
              <a:pPr marL="0" indent="0"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</a:rPr>
                <a:t>设置水平垂直窗口</a:t>
              </a:r>
            </a:p>
          </p:txBody>
        </p:sp>
        <p:sp>
          <p:nvSpPr>
            <p:cNvPr id="16" name="i$liḋe-TextBox 35">
              <a:extLst>
                <a:ext uri="{FF2B5EF4-FFF2-40B4-BE49-F238E27FC236}">
                  <a16:creationId xmlns:a16="http://schemas.microsoft.com/office/drawing/2014/main" id="{01673CC1-FD47-4875-BAC7-0ADCCA848A7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14379" y="3976498"/>
              <a:ext cx="1195967" cy="184666"/>
            </a:xfrm>
            <a:prstGeom prst="rect">
              <a:avLst/>
            </a:prstGeom>
          </p:spPr>
          <p:txBody>
            <a:bodyPr wrap="none" lIns="360000" tIns="0" rIns="0" bIns="0" anchor="ctr" anchorCtr="0">
              <a:normAutofit fontScale="85000" lnSpcReduction="20000"/>
            </a:bodyPr>
            <a:lstStyle/>
            <a:p>
              <a:pPr marL="0" indent="0">
                <a:defRPr/>
              </a:pPr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更新按钮状态</a:t>
              </a:r>
            </a:p>
          </p:txBody>
        </p:sp>
        <p:sp>
          <p:nvSpPr>
            <p:cNvPr id="13" name="i$liḋe-TextBox 37">
              <a:extLst>
                <a:ext uri="{FF2B5EF4-FFF2-40B4-BE49-F238E27FC236}">
                  <a16:creationId xmlns:a16="http://schemas.microsoft.com/office/drawing/2014/main" id="{7E3DAC0A-2145-4E1B-BB9D-4C46D2BE163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60471" y="3143810"/>
              <a:ext cx="2183917" cy="184666"/>
            </a:xfrm>
            <a:prstGeom prst="rect">
              <a:avLst/>
            </a:prstGeom>
          </p:spPr>
          <p:txBody>
            <a:bodyPr wrap="none" lIns="0" tIns="0" rIns="360000" bIns="0" anchor="ctr">
              <a:normAutofit fontScale="85000" lnSpcReduction="20000"/>
            </a:bodyPr>
            <a:lstStyle/>
            <a:p>
              <a:pPr marL="0" indent="0" algn="r">
                <a:defRPr/>
              </a:pPr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定义槽函数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789606EC-396A-4886-89E7-EE54181F5E7C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345638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CenterFrame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（创建用户命令区）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561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560779" y="1745753"/>
            <a:ext cx="4338638" cy="1534421"/>
            <a:chOff x="4584120" y="1336741"/>
            <a:chExt cx="4338638" cy="1209429"/>
          </a:xfrm>
        </p:grpSpPr>
        <p:sp>
          <p:nvSpPr>
            <p:cNvPr id="5" name="矩形 4"/>
            <p:cNvSpPr/>
            <p:nvPr/>
          </p:nvSpPr>
          <p:spPr bwMode="auto">
            <a:xfrm>
              <a:off x="4584120" y="1336741"/>
              <a:ext cx="4338638" cy="120942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4753288" y="1674836"/>
              <a:ext cx="686854" cy="533239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4886301" y="1745753"/>
              <a:ext cx="402750" cy="391405"/>
            </a:xfrm>
            <a:custGeom>
              <a:avLst/>
              <a:gdLst>
                <a:gd name="connsiteX0" fmla="*/ 279778 w 338138"/>
                <a:gd name="connsiteY0" fmla="*/ 231775 h 328613"/>
                <a:gd name="connsiteX1" fmla="*/ 289126 w 338138"/>
                <a:gd name="connsiteY1" fmla="*/ 271719 h 328613"/>
                <a:gd name="connsiteX2" fmla="*/ 283784 w 338138"/>
                <a:gd name="connsiteY2" fmla="*/ 279708 h 328613"/>
                <a:gd name="connsiteX3" fmla="*/ 282449 w 338138"/>
                <a:gd name="connsiteY3" fmla="*/ 279708 h 328613"/>
                <a:gd name="connsiteX4" fmla="*/ 275771 w 338138"/>
                <a:gd name="connsiteY4" fmla="*/ 274382 h 328613"/>
                <a:gd name="connsiteX5" fmla="*/ 265087 w 338138"/>
                <a:gd name="connsiteY5" fmla="*/ 234438 h 328613"/>
                <a:gd name="connsiteX6" fmla="*/ 239712 w 338138"/>
                <a:gd name="connsiteY6" fmla="*/ 273050 h 328613"/>
                <a:gd name="connsiteX7" fmla="*/ 282449 w 338138"/>
                <a:gd name="connsiteY7" fmla="*/ 314325 h 328613"/>
                <a:gd name="connsiteX8" fmla="*/ 323850 w 338138"/>
                <a:gd name="connsiteY8" fmla="*/ 273050 h 328613"/>
                <a:gd name="connsiteX9" fmla="*/ 282449 w 338138"/>
                <a:gd name="connsiteY9" fmla="*/ 231775 h 328613"/>
                <a:gd name="connsiteX10" fmla="*/ 279778 w 338138"/>
                <a:gd name="connsiteY10" fmla="*/ 231775 h 328613"/>
                <a:gd name="connsiteX11" fmla="*/ 55688 w 338138"/>
                <a:gd name="connsiteY11" fmla="*/ 231775 h 328613"/>
                <a:gd name="connsiteX12" fmla="*/ 14287 w 338138"/>
                <a:gd name="connsiteY12" fmla="*/ 273050 h 328613"/>
                <a:gd name="connsiteX13" fmla="*/ 55688 w 338138"/>
                <a:gd name="connsiteY13" fmla="*/ 314325 h 328613"/>
                <a:gd name="connsiteX14" fmla="*/ 98425 w 338138"/>
                <a:gd name="connsiteY14" fmla="*/ 273050 h 328613"/>
                <a:gd name="connsiteX15" fmla="*/ 97089 w 338138"/>
                <a:gd name="connsiteY15" fmla="*/ 265062 h 328613"/>
                <a:gd name="connsiteX16" fmla="*/ 58359 w 338138"/>
                <a:gd name="connsiteY16" fmla="*/ 279708 h 328613"/>
                <a:gd name="connsiteX17" fmla="*/ 55688 w 338138"/>
                <a:gd name="connsiteY17" fmla="*/ 279708 h 328613"/>
                <a:gd name="connsiteX18" fmla="*/ 49011 w 338138"/>
                <a:gd name="connsiteY18" fmla="*/ 275713 h 328613"/>
                <a:gd name="connsiteX19" fmla="*/ 53017 w 338138"/>
                <a:gd name="connsiteY19" fmla="*/ 266393 h 328613"/>
                <a:gd name="connsiteX20" fmla="*/ 91747 w 338138"/>
                <a:gd name="connsiteY20" fmla="*/ 251747 h 328613"/>
                <a:gd name="connsiteX21" fmla="*/ 55688 w 338138"/>
                <a:gd name="connsiteY21" fmla="*/ 231775 h 328613"/>
                <a:gd name="connsiteX22" fmla="*/ 39613 w 338138"/>
                <a:gd name="connsiteY22" fmla="*/ 195263 h 328613"/>
                <a:gd name="connsiteX23" fmla="*/ 92431 w 338138"/>
                <a:gd name="connsiteY23" fmla="*/ 195263 h 328613"/>
                <a:gd name="connsiteX24" fmla="*/ 97713 w 338138"/>
                <a:gd name="connsiteY24" fmla="*/ 196583 h 328613"/>
                <a:gd name="connsiteX25" fmla="*/ 138647 w 338138"/>
                <a:gd name="connsiteY25" fmla="*/ 237513 h 328613"/>
                <a:gd name="connsiteX26" fmla="*/ 139967 w 338138"/>
                <a:gd name="connsiteY26" fmla="*/ 244114 h 328613"/>
                <a:gd name="connsiteX27" fmla="*/ 136006 w 338138"/>
                <a:gd name="connsiteY27" fmla="*/ 249395 h 328613"/>
                <a:gd name="connsiteX28" fmla="*/ 109597 w 338138"/>
                <a:gd name="connsiteY28" fmla="*/ 259958 h 328613"/>
                <a:gd name="connsiteX29" fmla="*/ 110918 w 338138"/>
                <a:gd name="connsiteY29" fmla="*/ 273161 h 328613"/>
                <a:gd name="connsiteX30" fmla="*/ 55459 w 338138"/>
                <a:gd name="connsiteY30" fmla="*/ 328613 h 328613"/>
                <a:gd name="connsiteX31" fmla="*/ 0 w 338138"/>
                <a:gd name="connsiteY31" fmla="*/ 273161 h 328613"/>
                <a:gd name="connsiteX32" fmla="*/ 55459 w 338138"/>
                <a:gd name="connsiteY32" fmla="*/ 217708 h 328613"/>
                <a:gd name="connsiteX33" fmla="*/ 104315 w 338138"/>
                <a:gd name="connsiteY33" fmla="*/ 246755 h 328613"/>
                <a:gd name="connsiteX34" fmla="*/ 121481 w 338138"/>
                <a:gd name="connsiteY34" fmla="*/ 240153 h 328613"/>
                <a:gd name="connsiteX35" fmla="*/ 89790 w 338138"/>
                <a:gd name="connsiteY35" fmla="*/ 208466 h 328613"/>
                <a:gd name="connsiteX36" fmla="*/ 39613 w 338138"/>
                <a:gd name="connsiteY36" fmla="*/ 208466 h 328613"/>
                <a:gd name="connsiteX37" fmla="*/ 33011 w 338138"/>
                <a:gd name="connsiteY37" fmla="*/ 201864 h 328613"/>
                <a:gd name="connsiteX38" fmla="*/ 39613 w 338138"/>
                <a:gd name="connsiteY38" fmla="*/ 195263 h 328613"/>
                <a:gd name="connsiteX39" fmla="*/ 155575 w 338138"/>
                <a:gd name="connsiteY39" fmla="*/ 0 h 328613"/>
                <a:gd name="connsiteX40" fmla="*/ 191294 w 338138"/>
                <a:gd name="connsiteY40" fmla="*/ 35490 h 328613"/>
                <a:gd name="connsiteX41" fmla="*/ 156898 w 338138"/>
                <a:gd name="connsiteY41" fmla="*/ 70980 h 328613"/>
                <a:gd name="connsiteX42" fmla="*/ 167481 w 338138"/>
                <a:gd name="connsiteY42" fmla="*/ 80181 h 328613"/>
                <a:gd name="connsiteX43" fmla="*/ 168804 w 338138"/>
                <a:gd name="connsiteY43" fmla="*/ 81496 h 328613"/>
                <a:gd name="connsiteX44" fmla="*/ 196586 w 338138"/>
                <a:gd name="connsiteY44" fmla="*/ 126187 h 328613"/>
                <a:gd name="connsiteX45" fmla="*/ 225690 w 338138"/>
                <a:gd name="connsiteY45" fmla="*/ 130131 h 328613"/>
                <a:gd name="connsiteX46" fmla="*/ 234950 w 338138"/>
                <a:gd name="connsiteY46" fmla="*/ 138017 h 328613"/>
                <a:gd name="connsiteX47" fmla="*/ 257440 w 338138"/>
                <a:gd name="connsiteY47" fmla="*/ 149847 h 328613"/>
                <a:gd name="connsiteX48" fmla="*/ 260086 w 338138"/>
                <a:gd name="connsiteY48" fmla="*/ 155105 h 328613"/>
                <a:gd name="connsiteX49" fmla="*/ 270669 w 338138"/>
                <a:gd name="connsiteY49" fmla="*/ 197168 h 328613"/>
                <a:gd name="connsiteX50" fmla="*/ 278607 w 338138"/>
                <a:gd name="connsiteY50" fmla="*/ 197168 h 328613"/>
                <a:gd name="connsiteX51" fmla="*/ 315648 w 338138"/>
                <a:gd name="connsiteY51" fmla="*/ 205054 h 328613"/>
                <a:gd name="connsiteX52" fmla="*/ 319617 w 338138"/>
                <a:gd name="connsiteY52" fmla="*/ 214255 h 328613"/>
                <a:gd name="connsiteX53" fmla="*/ 310357 w 338138"/>
                <a:gd name="connsiteY53" fmla="*/ 216884 h 328613"/>
                <a:gd name="connsiteX54" fmla="*/ 278607 w 338138"/>
                <a:gd name="connsiteY54" fmla="*/ 210312 h 328613"/>
                <a:gd name="connsiteX55" fmla="*/ 274638 w 338138"/>
                <a:gd name="connsiteY55" fmla="*/ 211627 h 328613"/>
                <a:gd name="connsiteX56" fmla="*/ 275961 w 338138"/>
                <a:gd name="connsiteY56" fmla="*/ 218199 h 328613"/>
                <a:gd name="connsiteX57" fmla="*/ 282575 w 338138"/>
                <a:gd name="connsiteY57" fmla="*/ 218199 h 328613"/>
                <a:gd name="connsiteX58" fmla="*/ 338138 w 338138"/>
                <a:gd name="connsiteY58" fmla="*/ 273406 h 328613"/>
                <a:gd name="connsiteX59" fmla="*/ 282575 w 338138"/>
                <a:gd name="connsiteY59" fmla="*/ 328613 h 328613"/>
                <a:gd name="connsiteX60" fmla="*/ 229659 w 338138"/>
                <a:gd name="connsiteY60" fmla="*/ 289180 h 328613"/>
                <a:gd name="connsiteX61" fmla="*/ 183356 w 338138"/>
                <a:gd name="connsiteY61" fmla="*/ 289180 h 328613"/>
                <a:gd name="connsiteX62" fmla="*/ 175419 w 338138"/>
                <a:gd name="connsiteY62" fmla="*/ 282607 h 328613"/>
                <a:gd name="connsiteX63" fmla="*/ 183356 w 338138"/>
                <a:gd name="connsiteY63" fmla="*/ 276035 h 328613"/>
                <a:gd name="connsiteX64" fmla="*/ 227013 w 338138"/>
                <a:gd name="connsiteY64" fmla="*/ 276035 h 328613"/>
                <a:gd name="connsiteX65" fmla="*/ 227013 w 338138"/>
                <a:gd name="connsiteY65" fmla="*/ 273406 h 328613"/>
                <a:gd name="connsiteX66" fmla="*/ 262732 w 338138"/>
                <a:gd name="connsiteY66" fmla="*/ 222142 h 328613"/>
                <a:gd name="connsiteX67" fmla="*/ 261409 w 338138"/>
                <a:gd name="connsiteY67" fmla="*/ 214255 h 328613"/>
                <a:gd name="connsiteX68" fmla="*/ 230981 w 338138"/>
                <a:gd name="connsiteY68" fmla="*/ 239231 h 328613"/>
                <a:gd name="connsiteX69" fmla="*/ 224367 w 338138"/>
                <a:gd name="connsiteY69" fmla="*/ 243174 h 328613"/>
                <a:gd name="connsiteX70" fmla="*/ 221721 w 338138"/>
                <a:gd name="connsiteY70" fmla="*/ 241859 h 328613"/>
                <a:gd name="connsiteX71" fmla="*/ 219075 w 338138"/>
                <a:gd name="connsiteY71" fmla="*/ 232658 h 328613"/>
                <a:gd name="connsiteX72" fmla="*/ 257440 w 338138"/>
                <a:gd name="connsiteY72" fmla="*/ 201111 h 328613"/>
                <a:gd name="connsiteX73" fmla="*/ 248180 w 338138"/>
                <a:gd name="connsiteY73" fmla="*/ 160363 h 328613"/>
                <a:gd name="connsiteX74" fmla="*/ 228336 w 338138"/>
                <a:gd name="connsiteY74" fmla="*/ 151162 h 328613"/>
                <a:gd name="connsiteX75" fmla="*/ 227013 w 338138"/>
                <a:gd name="connsiteY75" fmla="*/ 149847 h 328613"/>
                <a:gd name="connsiteX76" fmla="*/ 224367 w 338138"/>
                <a:gd name="connsiteY76" fmla="*/ 149847 h 328613"/>
                <a:gd name="connsiteX77" fmla="*/ 188648 w 338138"/>
                <a:gd name="connsiteY77" fmla="*/ 149847 h 328613"/>
                <a:gd name="connsiteX78" fmla="*/ 179388 w 338138"/>
                <a:gd name="connsiteY78" fmla="*/ 145904 h 328613"/>
                <a:gd name="connsiteX79" fmla="*/ 178065 w 338138"/>
                <a:gd name="connsiteY79" fmla="*/ 144589 h 328613"/>
                <a:gd name="connsiteX80" fmla="*/ 170127 w 338138"/>
                <a:gd name="connsiteY80" fmla="*/ 134074 h 328613"/>
                <a:gd name="connsiteX81" fmla="*/ 168804 w 338138"/>
                <a:gd name="connsiteY81" fmla="*/ 140646 h 328613"/>
                <a:gd name="connsiteX82" fmla="*/ 167481 w 338138"/>
                <a:gd name="connsiteY82" fmla="*/ 148533 h 328613"/>
                <a:gd name="connsiteX83" fmla="*/ 166158 w 338138"/>
                <a:gd name="connsiteY83" fmla="*/ 152476 h 328613"/>
                <a:gd name="connsiteX84" fmla="*/ 166158 w 338138"/>
                <a:gd name="connsiteY84" fmla="*/ 156420 h 328613"/>
                <a:gd name="connsiteX85" fmla="*/ 163513 w 338138"/>
                <a:gd name="connsiteY85" fmla="*/ 164306 h 328613"/>
                <a:gd name="connsiteX86" fmla="*/ 162190 w 338138"/>
                <a:gd name="connsiteY86" fmla="*/ 170879 h 328613"/>
                <a:gd name="connsiteX87" fmla="*/ 160867 w 338138"/>
                <a:gd name="connsiteY87" fmla="*/ 173507 h 328613"/>
                <a:gd name="connsiteX88" fmla="*/ 200554 w 338138"/>
                <a:gd name="connsiteY88" fmla="*/ 182709 h 328613"/>
                <a:gd name="connsiteX89" fmla="*/ 201877 w 338138"/>
                <a:gd name="connsiteY89" fmla="*/ 182709 h 328613"/>
                <a:gd name="connsiteX90" fmla="*/ 215106 w 338138"/>
                <a:gd name="connsiteY90" fmla="*/ 205054 h 328613"/>
                <a:gd name="connsiteX91" fmla="*/ 212461 w 338138"/>
                <a:gd name="connsiteY91" fmla="*/ 210312 h 328613"/>
                <a:gd name="connsiteX92" fmla="*/ 163513 w 338138"/>
                <a:gd name="connsiteY92" fmla="*/ 289180 h 328613"/>
                <a:gd name="connsiteX93" fmla="*/ 144992 w 338138"/>
                <a:gd name="connsiteY93" fmla="*/ 293123 h 328613"/>
                <a:gd name="connsiteX94" fmla="*/ 139700 w 338138"/>
                <a:gd name="connsiteY94" fmla="*/ 276035 h 328613"/>
                <a:gd name="connsiteX95" fmla="*/ 168804 w 338138"/>
                <a:gd name="connsiteY95" fmla="*/ 214255 h 328613"/>
                <a:gd name="connsiteX96" fmla="*/ 125148 w 338138"/>
                <a:gd name="connsiteY96" fmla="*/ 206369 h 328613"/>
                <a:gd name="connsiteX97" fmla="*/ 103981 w 338138"/>
                <a:gd name="connsiteY97" fmla="*/ 195853 h 328613"/>
                <a:gd name="connsiteX98" fmla="*/ 97367 w 338138"/>
                <a:gd name="connsiteY98" fmla="*/ 164306 h 328613"/>
                <a:gd name="connsiteX99" fmla="*/ 121179 w 338138"/>
                <a:gd name="connsiteY99" fmla="*/ 95955 h 328613"/>
                <a:gd name="connsiteX100" fmla="*/ 121179 w 338138"/>
                <a:gd name="connsiteY100" fmla="*/ 90697 h 328613"/>
                <a:gd name="connsiteX101" fmla="*/ 143669 w 338138"/>
                <a:gd name="connsiteY101" fmla="*/ 68351 h 328613"/>
                <a:gd name="connsiteX102" fmla="*/ 119856 w 338138"/>
                <a:gd name="connsiteY102" fmla="*/ 35490 h 328613"/>
                <a:gd name="connsiteX103" fmla="*/ 155575 w 338138"/>
                <a:gd name="connsiteY103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38138" h="328613">
                  <a:moveTo>
                    <a:pt x="279778" y="231775"/>
                  </a:moveTo>
                  <a:cubicBezTo>
                    <a:pt x="279778" y="231775"/>
                    <a:pt x="279778" y="231775"/>
                    <a:pt x="289126" y="271719"/>
                  </a:cubicBezTo>
                  <a:cubicBezTo>
                    <a:pt x="290462" y="275713"/>
                    <a:pt x="287791" y="278376"/>
                    <a:pt x="283784" y="279708"/>
                  </a:cubicBezTo>
                  <a:cubicBezTo>
                    <a:pt x="283784" y="279708"/>
                    <a:pt x="282449" y="279708"/>
                    <a:pt x="282449" y="279708"/>
                  </a:cubicBezTo>
                  <a:cubicBezTo>
                    <a:pt x="279778" y="279708"/>
                    <a:pt x="275771" y="278376"/>
                    <a:pt x="275771" y="274382"/>
                  </a:cubicBezTo>
                  <a:cubicBezTo>
                    <a:pt x="275771" y="274382"/>
                    <a:pt x="275771" y="274382"/>
                    <a:pt x="265087" y="234438"/>
                  </a:cubicBezTo>
                  <a:cubicBezTo>
                    <a:pt x="250396" y="241095"/>
                    <a:pt x="239712" y="255741"/>
                    <a:pt x="239712" y="273050"/>
                  </a:cubicBezTo>
                  <a:cubicBezTo>
                    <a:pt x="239712" y="295685"/>
                    <a:pt x="259745" y="314325"/>
                    <a:pt x="282449" y="314325"/>
                  </a:cubicBezTo>
                  <a:cubicBezTo>
                    <a:pt x="305153" y="314325"/>
                    <a:pt x="323850" y="295685"/>
                    <a:pt x="323850" y="273050"/>
                  </a:cubicBezTo>
                  <a:cubicBezTo>
                    <a:pt x="323850" y="250416"/>
                    <a:pt x="305153" y="231775"/>
                    <a:pt x="282449" y="231775"/>
                  </a:cubicBezTo>
                  <a:cubicBezTo>
                    <a:pt x="281113" y="231775"/>
                    <a:pt x="279778" y="231775"/>
                    <a:pt x="279778" y="231775"/>
                  </a:cubicBezTo>
                  <a:close/>
                  <a:moveTo>
                    <a:pt x="55688" y="231775"/>
                  </a:moveTo>
                  <a:cubicBezTo>
                    <a:pt x="32984" y="231775"/>
                    <a:pt x="14287" y="250416"/>
                    <a:pt x="14287" y="273050"/>
                  </a:cubicBezTo>
                  <a:cubicBezTo>
                    <a:pt x="14287" y="295685"/>
                    <a:pt x="32984" y="314325"/>
                    <a:pt x="55688" y="314325"/>
                  </a:cubicBezTo>
                  <a:cubicBezTo>
                    <a:pt x="78392" y="314325"/>
                    <a:pt x="98425" y="295685"/>
                    <a:pt x="98425" y="273050"/>
                  </a:cubicBezTo>
                  <a:cubicBezTo>
                    <a:pt x="98425" y="270387"/>
                    <a:pt x="97089" y="267724"/>
                    <a:pt x="97089" y="265062"/>
                  </a:cubicBezTo>
                  <a:cubicBezTo>
                    <a:pt x="97089" y="265062"/>
                    <a:pt x="97089" y="265062"/>
                    <a:pt x="58359" y="279708"/>
                  </a:cubicBezTo>
                  <a:cubicBezTo>
                    <a:pt x="57024" y="279708"/>
                    <a:pt x="57024" y="279708"/>
                    <a:pt x="55688" y="279708"/>
                  </a:cubicBezTo>
                  <a:cubicBezTo>
                    <a:pt x="53017" y="279708"/>
                    <a:pt x="50346" y="278376"/>
                    <a:pt x="49011" y="275713"/>
                  </a:cubicBezTo>
                  <a:cubicBezTo>
                    <a:pt x="47675" y="271719"/>
                    <a:pt x="49011" y="267724"/>
                    <a:pt x="53017" y="266393"/>
                  </a:cubicBezTo>
                  <a:cubicBezTo>
                    <a:pt x="53017" y="266393"/>
                    <a:pt x="53017" y="266393"/>
                    <a:pt x="91747" y="251747"/>
                  </a:cubicBezTo>
                  <a:cubicBezTo>
                    <a:pt x="83734" y="239764"/>
                    <a:pt x="70379" y="231775"/>
                    <a:pt x="55688" y="231775"/>
                  </a:cubicBezTo>
                  <a:close/>
                  <a:moveTo>
                    <a:pt x="39613" y="195263"/>
                  </a:moveTo>
                  <a:cubicBezTo>
                    <a:pt x="39613" y="195263"/>
                    <a:pt x="39613" y="195263"/>
                    <a:pt x="92431" y="195263"/>
                  </a:cubicBezTo>
                  <a:cubicBezTo>
                    <a:pt x="95072" y="195263"/>
                    <a:pt x="96393" y="195263"/>
                    <a:pt x="97713" y="196583"/>
                  </a:cubicBezTo>
                  <a:cubicBezTo>
                    <a:pt x="97713" y="196583"/>
                    <a:pt x="97713" y="196583"/>
                    <a:pt x="138647" y="237513"/>
                  </a:cubicBezTo>
                  <a:cubicBezTo>
                    <a:pt x="139967" y="238833"/>
                    <a:pt x="141288" y="241474"/>
                    <a:pt x="139967" y="244114"/>
                  </a:cubicBezTo>
                  <a:cubicBezTo>
                    <a:pt x="139967" y="246755"/>
                    <a:pt x="138647" y="248075"/>
                    <a:pt x="136006" y="249395"/>
                  </a:cubicBezTo>
                  <a:cubicBezTo>
                    <a:pt x="136006" y="249395"/>
                    <a:pt x="136006" y="249395"/>
                    <a:pt x="109597" y="259958"/>
                  </a:cubicBezTo>
                  <a:cubicBezTo>
                    <a:pt x="110918" y="263919"/>
                    <a:pt x="110918" y="267880"/>
                    <a:pt x="110918" y="273161"/>
                  </a:cubicBezTo>
                  <a:cubicBezTo>
                    <a:pt x="110918" y="303528"/>
                    <a:pt x="85829" y="328613"/>
                    <a:pt x="55459" y="328613"/>
                  </a:cubicBezTo>
                  <a:cubicBezTo>
                    <a:pt x="25088" y="328613"/>
                    <a:pt x="0" y="303528"/>
                    <a:pt x="0" y="273161"/>
                  </a:cubicBezTo>
                  <a:cubicBezTo>
                    <a:pt x="0" y="242794"/>
                    <a:pt x="25088" y="217708"/>
                    <a:pt x="55459" y="217708"/>
                  </a:cubicBezTo>
                  <a:cubicBezTo>
                    <a:pt x="76586" y="217708"/>
                    <a:pt x="95072" y="229590"/>
                    <a:pt x="104315" y="246755"/>
                  </a:cubicBezTo>
                  <a:cubicBezTo>
                    <a:pt x="104315" y="246755"/>
                    <a:pt x="104315" y="246755"/>
                    <a:pt x="121481" y="240153"/>
                  </a:cubicBezTo>
                  <a:cubicBezTo>
                    <a:pt x="121481" y="240153"/>
                    <a:pt x="121481" y="240153"/>
                    <a:pt x="89790" y="208466"/>
                  </a:cubicBezTo>
                  <a:cubicBezTo>
                    <a:pt x="89790" y="208466"/>
                    <a:pt x="89790" y="208466"/>
                    <a:pt x="39613" y="208466"/>
                  </a:cubicBezTo>
                  <a:cubicBezTo>
                    <a:pt x="35652" y="208466"/>
                    <a:pt x="33011" y="205825"/>
                    <a:pt x="33011" y="201864"/>
                  </a:cubicBezTo>
                  <a:cubicBezTo>
                    <a:pt x="33011" y="197903"/>
                    <a:pt x="35652" y="195263"/>
                    <a:pt x="39613" y="195263"/>
                  </a:cubicBezTo>
                  <a:close/>
                  <a:moveTo>
                    <a:pt x="155575" y="0"/>
                  </a:moveTo>
                  <a:cubicBezTo>
                    <a:pt x="175419" y="0"/>
                    <a:pt x="191294" y="15773"/>
                    <a:pt x="191294" y="35490"/>
                  </a:cubicBezTo>
                  <a:cubicBezTo>
                    <a:pt x="191294" y="53892"/>
                    <a:pt x="175419" y="69666"/>
                    <a:pt x="156898" y="70980"/>
                  </a:cubicBezTo>
                  <a:cubicBezTo>
                    <a:pt x="160867" y="72295"/>
                    <a:pt x="164835" y="76238"/>
                    <a:pt x="167481" y="80181"/>
                  </a:cubicBezTo>
                  <a:cubicBezTo>
                    <a:pt x="168804" y="80181"/>
                    <a:pt x="168804" y="80181"/>
                    <a:pt x="168804" y="81496"/>
                  </a:cubicBezTo>
                  <a:cubicBezTo>
                    <a:pt x="168804" y="81496"/>
                    <a:pt x="168804" y="81496"/>
                    <a:pt x="196586" y="126187"/>
                  </a:cubicBezTo>
                  <a:cubicBezTo>
                    <a:pt x="196586" y="126187"/>
                    <a:pt x="196586" y="126187"/>
                    <a:pt x="225690" y="130131"/>
                  </a:cubicBezTo>
                  <a:cubicBezTo>
                    <a:pt x="230981" y="130131"/>
                    <a:pt x="234950" y="134074"/>
                    <a:pt x="234950" y="138017"/>
                  </a:cubicBezTo>
                  <a:cubicBezTo>
                    <a:pt x="234950" y="138017"/>
                    <a:pt x="234950" y="138017"/>
                    <a:pt x="257440" y="149847"/>
                  </a:cubicBezTo>
                  <a:cubicBezTo>
                    <a:pt x="258763" y="151162"/>
                    <a:pt x="260086" y="152476"/>
                    <a:pt x="260086" y="155105"/>
                  </a:cubicBezTo>
                  <a:cubicBezTo>
                    <a:pt x="260086" y="155105"/>
                    <a:pt x="260086" y="155105"/>
                    <a:pt x="270669" y="197168"/>
                  </a:cubicBezTo>
                  <a:cubicBezTo>
                    <a:pt x="273315" y="197168"/>
                    <a:pt x="275961" y="197168"/>
                    <a:pt x="278607" y="197168"/>
                  </a:cubicBezTo>
                  <a:cubicBezTo>
                    <a:pt x="291836" y="195853"/>
                    <a:pt x="303742" y="198482"/>
                    <a:pt x="315648" y="205054"/>
                  </a:cubicBezTo>
                  <a:cubicBezTo>
                    <a:pt x="319617" y="206369"/>
                    <a:pt x="320940" y="210312"/>
                    <a:pt x="319617" y="214255"/>
                  </a:cubicBezTo>
                  <a:cubicBezTo>
                    <a:pt x="316971" y="216884"/>
                    <a:pt x="313003" y="219513"/>
                    <a:pt x="310357" y="216884"/>
                  </a:cubicBezTo>
                  <a:cubicBezTo>
                    <a:pt x="299773" y="211627"/>
                    <a:pt x="289190" y="210312"/>
                    <a:pt x="278607" y="210312"/>
                  </a:cubicBezTo>
                  <a:cubicBezTo>
                    <a:pt x="277284" y="210312"/>
                    <a:pt x="275961" y="210312"/>
                    <a:pt x="274638" y="211627"/>
                  </a:cubicBezTo>
                  <a:cubicBezTo>
                    <a:pt x="274638" y="211627"/>
                    <a:pt x="274638" y="211627"/>
                    <a:pt x="275961" y="218199"/>
                  </a:cubicBezTo>
                  <a:cubicBezTo>
                    <a:pt x="278607" y="218199"/>
                    <a:pt x="279930" y="218199"/>
                    <a:pt x="282575" y="218199"/>
                  </a:cubicBezTo>
                  <a:cubicBezTo>
                    <a:pt x="313003" y="218199"/>
                    <a:pt x="338138" y="243174"/>
                    <a:pt x="338138" y="273406"/>
                  </a:cubicBezTo>
                  <a:cubicBezTo>
                    <a:pt x="338138" y="303639"/>
                    <a:pt x="313003" y="328613"/>
                    <a:pt x="282575" y="328613"/>
                  </a:cubicBezTo>
                  <a:cubicBezTo>
                    <a:pt x="257440" y="328613"/>
                    <a:pt x="236273" y="312840"/>
                    <a:pt x="229659" y="289180"/>
                  </a:cubicBezTo>
                  <a:cubicBezTo>
                    <a:pt x="229659" y="289180"/>
                    <a:pt x="229659" y="289180"/>
                    <a:pt x="183356" y="289180"/>
                  </a:cubicBezTo>
                  <a:cubicBezTo>
                    <a:pt x="179388" y="289180"/>
                    <a:pt x="175419" y="286551"/>
                    <a:pt x="175419" y="282607"/>
                  </a:cubicBezTo>
                  <a:cubicBezTo>
                    <a:pt x="175419" y="278664"/>
                    <a:pt x="179388" y="276035"/>
                    <a:pt x="183356" y="276035"/>
                  </a:cubicBezTo>
                  <a:cubicBezTo>
                    <a:pt x="183356" y="276035"/>
                    <a:pt x="183356" y="276035"/>
                    <a:pt x="227013" y="276035"/>
                  </a:cubicBezTo>
                  <a:cubicBezTo>
                    <a:pt x="227013" y="274721"/>
                    <a:pt x="227013" y="274721"/>
                    <a:pt x="227013" y="273406"/>
                  </a:cubicBezTo>
                  <a:cubicBezTo>
                    <a:pt x="227013" y="249746"/>
                    <a:pt x="241565" y="230029"/>
                    <a:pt x="262732" y="222142"/>
                  </a:cubicBezTo>
                  <a:cubicBezTo>
                    <a:pt x="262732" y="222142"/>
                    <a:pt x="262732" y="222142"/>
                    <a:pt x="261409" y="214255"/>
                  </a:cubicBezTo>
                  <a:cubicBezTo>
                    <a:pt x="248180" y="219513"/>
                    <a:pt x="237596" y="228714"/>
                    <a:pt x="230981" y="239231"/>
                  </a:cubicBezTo>
                  <a:cubicBezTo>
                    <a:pt x="229659" y="241859"/>
                    <a:pt x="227013" y="243174"/>
                    <a:pt x="224367" y="243174"/>
                  </a:cubicBezTo>
                  <a:cubicBezTo>
                    <a:pt x="224367" y="243174"/>
                    <a:pt x="223044" y="243174"/>
                    <a:pt x="221721" y="241859"/>
                  </a:cubicBezTo>
                  <a:cubicBezTo>
                    <a:pt x="217752" y="240545"/>
                    <a:pt x="216429" y="235287"/>
                    <a:pt x="219075" y="232658"/>
                  </a:cubicBezTo>
                  <a:cubicBezTo>
                    <a:pt x="228336" y="218199"/>
                    <a:pt x="241565" y="206369"/>
                    <a:pt x="257440" y="201111"/>
                  </a:cubicBezTo>
                  <a:cubicBezTo>
                    <a:pt x="257440" y="201111"/>
                    <a:pt x="257440" y="201111"/>
                    <a:pt x="248180" y="160363"/>
                  </a:cubicBezTo>
                  <a:cubicBezTo>
                    <a:pt x="248180" y="160363"/>
                    <a:pt x="248180" y="160363"/>
                    <a:pt x="228336" y="151162"/>
                  </a:cubicBezTo>
                  <a:cubicBezTo>
                    <a:pt x="228336" y="151162"/>
                    <a:pt x="228336" y="149847"/>
                    <a:pt x="227013" y="149847"/>
                  </a:cubicBezTo>
                  <a:cubicBezTo>
                    <a:pt x="227013" y="149847"/>
                    <a:pt x="225690" y="149847"/>
                    <a:pt x="224367" y="149847"/>
                  </a:cubicBezTo>
                  <a:cubicBezTo>
                    <a:pt x="224367" y="149847"/>
                    <a:pt x="224367" y="149847"/>
                    <a:pt x="188648" y="149847"/>
                  </a:cubicBezTo>
                  <a:cubicBezTo>
                    <a:pt x="184679" y="149847"/>
                    <a:pt x="180711" y="148533"/>
                    <a:pt x="179388" y="145904"/>
                  </a:cubicBezTo>
                  <a:cubicBezTo>
                    <a:pt x="179388" y="145904"/>
                    <a:pt x="179388" y="145904"/>
                    <a:pt x="178065" y="144589"/>
                  </a:cubicBezTo>
                  <a:cubicBezTo>
                    <a:pt x="178065" y="144589"/>
                    <a:pt x="178065" y="144589"/>
                    <a:pt x="170127" y="134074"/>
                  </a:cubicBezTo>
                  <a:cubicBezTo>
                    <a:pt x="170127" y="136703"/>
                    <a:pt x="170127" y="138017"/>
                    <a:pt x="168804" y="140646"/>
                  </a:cubicBezTo>
                  <a:cubicBezTo>
                    <a:pt x="168804" y="143275"/>
                    <a:pt x="167481" y="145904"/>
                    <a:pt x="167481" y="148533"/>
                  </a:cubicBezTo>
                  <a:cubicBezTo>
                    <a:pt x="167481" y="149847"/>
                    <a:pt x="167481" y="151162"/>
                    <a:pt x="166158" y="152476"/>
                  </a:cubicBezTo>
                  <a:cubicBezTo>
                    <a:pt x="166158" y="153791"/>
                    <a:pt x="166158" y="155105"/>
                    <a:pt x="166158" y="156420"/>
                  </a:cubicBezTo>
                  <a:cubicBezTo>
                    <a:pt x="164835" y="159048"/>
                    <a:pt x="164835" y="161677"/>
                    <a:pt x="163513" y="164306"/>
                  </a:cubicBezTo>
                  <a:cubicBezTo>
                    <a:pt x="163513" y="166935"/>
                    <a:pt x="162190" y="168250"/>
                    <a:pt x="162190" y="170879"/>
                  </a:cubicBezTo>
                  <a:cubicBezTo>
                    <a:pt x="160867" y="172193"/>
                    <a:pt x="160867" y="172193"/>
                    <a:pt x="160867" y="173507"/>
                  </a:cubicBezTo>
                  <a:cubicBezTo>
                    <a:pt x="160867" y="173507"/>
                    <a:pt x="160867" y="173507"/>
                    <a:pt x="200554" y="182709"/>
                  </a:cubicBezTo>
                  <a:cubicBezTo>
                    <a:pt x="200554" y="182709"/>
                    <a:pt x="200554" y="182709"/>
                    <a:pt x="201877" y="182709"/>
                  </a:cubicBezTo>
                  <a:cubicBezTo>
                    <a:pt x="211138" y="185337"/>
                    <a:pt x="217752" y="195853"/>
                    <a:pt x="215106" y="205054"/>
                  </a:cubicBezTo>
                  <a:cubicBezTo>
                    <a:pt x="215106" y="206369"/>
                    <a:pt x="213784" y="208998"/>
                    <a:pt x="212461" y="210312"/>
                  </a:cubicBezTo>
                  <a:cubicBezTo>
                    <a:pt x="212461" y="210312"/>
                    <a:pt x="212461" y="210312"/>
                    <a:pt x="163513" y="289180"/>
                  </a:cubicBezTo>
                  <a:cubicBezTo>
                    <a:pt x="159544" y="294437"/>
                    <a:pt x="151606" y="297066"/>
                    <a:pt x="144992" y="293123"/>
                  </a:cubicBezTo>
                  <a:cubicBezTo>
                    <a:pt x="138377" y="289180"/>
                    <a:pt x="137054" y="281293"/>
                    <a:pt x="139700" y="276035"/>
                  </a:cubicBezTo>
                  <a:cubicBezTo>
                    <a:pt x="139700" y="276035"/>
                    <a:pt x="139700" y="276035"/>
                    <a:pt x="168804" y="214255"/>
                  </a:cubicBezTo>
                  <a:cubicBezTo>
                    <a:pt x="168804" y="214255"/>
                    <a:pt x="168804" y="214255"/>
                    <a:pt x="125148" y="206369"/>
                  </a:cubicBezTo>
                  <a:cubicBezTo>
                    <a:pt x="115887" y="203740"/>
                    <a:pt x="107950" y="201111"/>
                    <a:pt x="103981" y="195853"/>
                  </a:cubicBezTo>
                  <a:cubicBezTo>
                    <a:pt x="96044" y="186652"/>
                    <a:pt x="92075" y="176136"/>
                    <a:pt x="97367" y="164306"/>
                  </a:cubicBezTo>
                  <a:cubicBezTo>
                    <a:pt x="115887" y="124873"/>
                    <a:pt x="121179" y="95955"/>
                    <a:pt x="121179" y="95955"/>
                  </a:cubicBezTo>
                  <a:cubicBezTo>
                    <a:pt x="121179" y="95955"/>
                    <a:pt x="121179" y="95955"/>
                    <a:pt x="121179" y="90697"/>
                  </a:cubicBezTo>
                  <a:cubicBezTo>
                    <a:pt x="122502" y="78867"/>
                    <a:pt x="131763" y="69666"/>
                    <a:pt x="143669" y="68351"/>
                  </a:cubicBezTo>
                  <a:cubicBezTo>
                    <a:pt x="130440" y="63093"/>
                    <a:pt x="119856" y="49949"/>
                    <a:pt x="119856" y="35490"/>
                  </a:cubicBezTo>
                  <a:cubicBezTo>
                    <a:pt x="119856" y="15773"/>
                    <a:pt x="135731" y="0"/>
                    <a:pt x="155575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文本框 21"/>
            <p:cNvSpPr txBox="1"/>
            <p:nvPr/>
          </p:nvSpPr>
          <p:spPr>
            <a:xfrm>
              <a:off x="5591233" y="1477285"/>
              <a:ext cx="3230136" cy="851046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/>
                  </a:solidFill>
                </a:rPr>
                <a:t>1.</a:t>
              </a:r>
              <a:r>
                <a:rPr lang="zh-CN" altLang="en-US" sz="1050" dirty="0">
                  <a:solidFill>
                    <a:schemeClr val="bg1"/>
                  </a:solidFill>
                </a:rPr>
                <a:t>使用信号与槽，当鼠标点击按钮之后，链接到槽函数，执行槽函数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pPr lvl="0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bg1"/>
                  </a:solidFill>
                </a:rPr>
                <a:t>2.</a:t>
              </a:r>
              <a:r>
                <a:rPr lang="zh-CN" altLang="en-US" sz="1050" dirty="0">
                  <a:solidFill>
                    <a:schemeClr val="bg1"/>
                  </a:solidFill>
                </a:rPr>
                <a:t>绘制按钮上图片，例根据坐标，</a:t>
              </a:r>
              <a:r>
                <a:rPr lang="en-US" altLang="zh-CN" sz="1050" dirty="0" err="1">
                  <a:solidFill>
                    <a:schemeClr val="bg1"/>
                  </a:solidFill>
                </a:rPr>
                <a:t>drawLines</a:t>
              </a:r>
              <a:r>
                <a:rPr lang="zh-CN" altLang="en-US" sz="1050" dirty="0">
                  <a:solidFill>
                    <a:schemeClr val="bg1"/>
                  </a:solidFill>
                </a:rPr>
                <a:t>连线画出菱形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B013D110-1EDF-4DC7-A4AF-D8C1D843E8F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23224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CenterFrame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：：按钮设置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491E1CD-7C00-4B37-B0E1-5A63420C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7" y="1745753"/>
            <a:ext cx="4488182" cy="1534421"/>
          </a:xfrm>
          <a:prstGeom prst="rect">
            <a:avLst/>
          </a:prstGeom>
        </p:spPr>
      </p:pic>
      <p:sp>
        <p:nvSpPr>
          <p:cNvPr id="29" name="对话气泡: 矩形 28">
            <a:extLst>
              <a:ext uri="{FF2B5EF4-FFF2-40B4-BE49-F238E27FC236}">
                <a16:creationId xmlns:a16="http://schemas.microsoft.com/office/drawing/2014/main" id="{DED6107D-25D0-4E70-9689-EED6CFDE57D0}"/>
              </a:ext>
            </a:extLst>
          </p:cNvPr>
          <p:cNvSpPr/>
          <p:nvPr/>
        </p:nvSpPr>
        <p:spPr>
          <a:xfrm>
            <a:off x="3163922" y="339502"/>
            <a:ext cx="4550646" cy="1089354"/>
          </a:xfrm>
          <a:prstGeom prst="wedgeRectCallout">
            <a:avLst>
              <a:gd name="adj1" fmla="val 9696"/>
              <a:gd name="adj2" fmla="val 74593"/>
            </a:avLst>
          </a:prstGeom>
          <a:solidFill>
            <a:srgbClr val="B9DB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坐标系统：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        </a:t>
            </a:r>
            <a:r>
              <a:rPr lang="zh-CN" altLang="en-US" sz="1400" dirty="0">
                <a:solidFill>
                  <a:schemeClr val="tx1"/>
                </a:solidFill>
              </a:rPr>
              <a:t>一个绘画设备的默认坐标系统的原点在左上角。</a:t>
            </a:r>
            <a:r>
              <a:rPr lang="en-US" altLang="zh-CN" sz="1400" dirty="0">
                <a:solidFill>
                  <a:schemeClr val="tx1"/>
                </a:solidFill>
              </a:rPr>
              <a:t>X</a:t>
            </a:r>
            <a:r>
              <a:rPr lang="zh-CN" altLang="en-US" sz="1400" dirty="0">
                <a:solidFill>
                  <a:schemeClr val="tx1"/>
                </a:solidFill>
              </a:rPr>
              <a:t>轴由左向右增加，</a:t>
            </a:r>
            <a:r>
              <a:rPr lang="en-US" altLang="zh-CN" sz="1400" dirty="0">
                <a:solidFill>
                  <a:schemeClr val="tx1"/>
                </a:solidFill>
              </a:rPr>
              <a:t>Y</a:t>
            </a:r>
            <a:r>
              <a:rPr lang="zh-CN" altLang="en-US" sz="1400" dirty="0">
                <a:solidFill>
                  <a:schemeClr val="tx1"/>
                </a:solidFill>
              </a:rPr>
              <a:t>轴由上向下增加。对于基于像素的设备单位是像素，对于打印机是点。</a:t>
            </a:r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A7B862A0-39D2-47F2-9148-931A50982A1D}"/>
              </a:ext>
            </a:extLst>
          </p:cNvPr>
          <p:cNvSpPr/>
          <p:nvPr/>
        </p:nvSpPr>
        <p:spPr>
          <a:xfrm>
            <a:off x="3156654" y="3597070"/>
            <a:ext cx="4550646" cy="774879"/>
          </a:xfrm>
          <a:prstGeom prst="wedgeRectCallout">
            <a:avLst>
              <a:gd name="adj1" fmla="val -39073"/>
              <a:gd name="adj2" fmla="val -120598"/>
            </a:avLst>
          </a:prstGeom>
          <a:solidFill>
            <a:srgbClr val="B9DB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solidFill>
                  <a:schemeClr val="tx1"/>
                </a:solidFill>
              </a:rPr>
              <a:t>Qpainter</a:t>
            </a:r>
            <a:r>
              <a:rPr lang="zh-CN" altLang="en-US" sz="1400" dirty="0">
                <a:solidFill>
                  <a:schemeClr val="tx1"/>
                </a:solidFill>
              </a:rPr>
              <a:t>：对齐绘制按钮图案</a:t>
            </a:r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en-US" altLang="zh-CN" sz="1400" dirty="0">
                <a:solidFill>
                  <a:schemeClr val="tx1"/>
                </a:solidFill>
              </a:rPr>
              <a:t>        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44B17D-8AA7-40A7-B7F7-D6B029A12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920" y="3651870"/>
            <a:ext cx="476190" cy="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F2891C6-9194-4E29-AF27-B1AFD7154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272408"/>
            <a:ext cx="3819851" cy="2845338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359402" y="3353848"/>
            <a:ext cx="4338638" cy="739957"/>
            <a:chOff x="4382744" y="1448063"/>
            <a:chExt cx="4338638" cy="1209429"/>
          </a:xfrm>
        </p:grpSpPr>
        <p:sp>
          <p:nvSpPr>
            <p:cNvPr id="5" name="矩形 4"/>
            <p:cNvSpPr/>
            <p:nvPr/>
          </p:nvSpPr>
          <p:spPr bwMode="auto">
            <a:xfrm>
              <a:off x="4382744" y="1448063"/>
              <a:ext cx="4338638" cy="120942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4595342" y="1547379"/>
              <a:ext cx="576064" cy="85104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4667350" y="1618298"/>
              <a:ext cx="373807" cy="710033"/>
            </a:xfrm>
            <a:custGeom>
              <a:avLst/>
              <a:gdLst>
                <a:gd name="connsiteX0" fmla="*/ 279778 w 338138"/>
                <a:gd name="connsiteY0" fmla="*/ 231775 h 328613"/>
                <a:gd name="connsiteX1" fmla="*/ 289126 w 338138"/>
                <a:gd name="connsiteY1" fmla="*/ 271719 h 328613"/>
                <a:gd name="connsiteX2" fmla="*/ 283784 w 338138"/>
                <a:gd name="connsiteY2" fmla="*/ 279708 h 328613"/>
                <a:gd name="connsiteX3" fmla="*/ 282449 w 338138"/>
                <a:gd name="connsiteY3" fmla="*/ 279708 h 328613"/>
                <a:gd name="connsiteX4" fmla="*/ 275771 w 338138"/>
                <a:gd name="connsiteY4" fmla="*/ 274382 h 328613"/>
                <a:gd name="connsiteX5" fmla="*/ 265087 w 338138"/>
                <a:gd name="connsiteY5" fmla="*/ 234438 h 328613"/>
                <a:gd name="connsiteX6" fmla="*/ 239712 w 338138"/>
                <a:gd name="connsiteY6" fmla="*/ 273050 h 328613"/>
                <a:gd name="connsiteX7" fmla="*/ 282449 w 338138"/>
                <a:gd name="connsiteY7" fmla="*/ 314325 h 328613"/>
                <a:gd name="connsiteX8" fmla="*/ 323850 w 338138"/>
                <a:gd name="connsiteY8" fmla="*/ 273050 h 328613"/>
                <a:gd name="connsiteX9" fmla="*/ 282449 w 338138"/>
                <a:gd name="connsiteY9" fmla="*/ 231775 h 328613"/>
                <a:gd name="connsiteX10" fmla="*/ 279778 w 338138"/>
                <a:gd name="connsiteY10" fmla="*/ 231775 h 328613"/>
                <a:gd name="connsiteX11" fmla="*/ 55688 w 338138"/>
                <a:gd name="connsiteY11" fmla="*/ 231775 h 328613"/>
                <a:gd name="connsiteX12" fmla="*/ 14287 w 338138"/>
                <a:gd name="connsiteY12" fmla="*/ 273050 h 328613"/>
                <a:gd name="connsiteX13" fmla="*/ 55688 w 338138"/>
                <a:gd name="connsiteY13" fmla="*/ 314325 h 328613"/>
                <a:gd name="connsiteX14" fmla="*/ 98425 w 338138"/>
                <a:gd name="connsiteY14" fmla="*/ 273050 h 328613"/>
                <a:gd name="connsiteX15" fmla="*/ 97089 w 338138"/>
                <a:gd name="connsiteY15" fmla="*/ 265062 h 328613"/>
                <a:gd name="connsiteX16" fmla="*/ 58359 w 338138"/>
                <a:gd name="connsiteY16" fmla="*/ 279708 h 328613"/>
                <a:gd name="connsiteX17" fmla="*/ 55688 w 338138"/>
                <a:gd name="connsiteY17" fmla="*/ 279708 h 328613"/>
                <a:gd name="connsiteX18" fmla="*/ 49011 w 338138"/>
                <a:gd name="connsiteY18" fmla="*/ 275713 h 328613"/>
                <a:gd name="connsiteX19" fmla="*/ 53017 w 338138"/>
                <a:gd name="connsiteY19" fmla="*/ 266393 h 328613"/>
                <a:gd name="connsiteX20" fmla="*/ 91747 w 338138"/>
                <a:gd name="connsiteY20" fmla="*/ 251747 h 328613"/>
                <a:gd name="connsiteX21" fmla="*/ 55688 w 338138"/>
                <a:gd name="connsiteY21" fmla="*/ 231775 h 328613"/>
                <a:gd name="connsiteX22" fmla="*/ 39613 w 338138"/>
                <a:gd name="connsiteY22" fmla="*/ 195263 h 328613"/>
                <a:gd name="connsiteX23" fmla="*/ 92431 w 338138"/>
                <a:gd name="connsiteY23" fmla="*/ 195263 h 328613"/>
                <a:gd name="connsiteX24" fmla="*/ 97713 w 338138"/>
                <a:gd name="connsiteY24" fmla="*/ 196583 h 328613"/>
                <a:gd name="connsiteX25" fmla="*/ 138647 w 338138"/>
                <a:gd name="connsiteY25" fmla="*/ 237513 h 328613"/>
                <a:gd name="connsiteX26" fmla="*/ 139967 w 338138"/>
                <a:gd name="connsiteY26" fmla="*/ 244114 h 328613"/>
                <a:gd name="connsiteX27" fmla="*/ 136006 w 338138"/>
                <a:gd name="connsiteY27" fmla="*/ 249395 h 328613"/>
                <a:gd name="connsiteX28" fmla="*/ 109597 w 338138"/>
                <a:gd name="connsiteY28" fmla="*/ 259958 h 328613"/>
                <a:gd name="connsiteX29" fmla="*/ 110918 w 338138"/>
                <a:gd name="connsiteY29" fmla="*/ 273161 h 328613"/>
                <a:gd name="connsiteX30" fmla="*/ 55459 w 338138"/>
                <a:gd name="connsiteY30" fmla="*/ 328613 h 328613"/>
                <a:gd name="connsiteX31" fmla="*/ 0 w 338138"/>
                <a:gd name="connsiteY31" fmla="*/ 273161 h 328613"/>
                <a:gd name="connsiteX32" fmla="*/ 55459 w 338138"/>
                <a:gd name="connsiteY32" fmla="*/ 217708 h 328613"/>
                <a:gd name="connsiteX33" fmla="*/ 104315 w 338138"/>
                <a:gd name="connsiteY33" fmla="*/ 246755 h 328613"/>
                <a:gd name="connsiteX34" fmla="*/ 121481 w 338138"/>
                <a:gd name="connsiteY34" fmla="*/ 240153 h 328613"/>
                <a:gd name="connsiteX35" fmla="*/ 89790 w 338138"/>
                <a:gd name="connsiteY35" fmla="*/ 208466 h 328613"/>
                <a:gd name="connsiteX36" fmla="*/ 39613 w 338138"/>
                <a:gd name="connsiteY36" fmla="*/ 208466 h 328613"/>
                <a:gd name="connsiteX37" fmla="*/ 33011 w 338138"/>
                <a:gd name="connsiteY37" fmla="*/ 201864 h 328613"/>
                <a:gd name="connsiteX38" fmla="*/ 39613 w 338138"/>
                <a:gd name="connsiteY38" fmla="*/ 195263 h 328613"/>
                <a:gd name="connsiteX39" fmla="*/ 155575 w 338138"/>
                <a:gd name="connsiteY39" fmla="*/ 0 h 328613"/>
                <a:gd name="connsiteX40" fmla="*/ 191294 w 338138"/>
                <a:gd name="connsiteY40" fmla="*/ 35490 h 328613"/>
                <a:gd name="connsiteX41" fmla="*/ 156898 w 338138"/>
                <a:gd name="connsiteY41" fmla="*/ 70980 h 328613"/>
                <a:gd name="connsiteX42" fmla="*/ 167481 w 338138"/>
                <a:gd name="connsiteY42" fmla="*/ 80181 h 328613"/>
                <a:gd name="connsiteX43" fmla="*/ 168804 w 338138"/>
                <a:gd name="connsiteY43" fmla="*/ 81496 h 328613"/>
                <a:gd name="connsiteX44" fmla="*/ 196586 w 338138"/>
                <a:gd name="connsiteY44" fmla="*/ 126187 h 328613"/>
                <a:gd name="connsiteX45" fmla="*/ 225690 w 338138"/>
                <a:gd name="connsiteY45" fmla="*/ 130131 h 328613"/>
                <a:gd name="connsiteX46" fmla="*/ 234950 w 338138"/>
                <a:gd name="connsiteY46" fmla="*/ 138017 h 328613"/>
                <a:gd name="connsiteX47" fmla="*/ 257440 w 338138"/>
                <a:gd name="connsiteY47" fmla="*/ 149847 h 328613"/>
                <a:gd name="connsiteX48" fmla="*/ 260086 w 338138"/>
                <a:gd name="connsiteY48" fmla="*/ 155105 h 328613"/>
                <a:gd name="connsiteX49" fmla="*/ 270669 w 338138"/>
                <a:gd name="connsiteY49" fmla="*/ 197168 h 328613"/>
                <a:gd name="connsiteX50" fmla="*/ 278607 w 338138"/>
                <a:gd name="connsiteY50" fmla="*/ 197168 h 328613"/>
                <a:gd name="connsiteX51" fmla="*/ 315648 w 338138"/>
                <a:gd name="connsiteY51" fmla="*/ 205054 h 328613"/>
                <a:gd name="connsiteX52" fmla="*/ 319617 w 338138"/>
                <a:gd name="connsiteY52" fmla="*/ 214255 h 328613"/>
                <a:gd name="connsiteX53" fmla="*/ 310357 w 338138"/>
                <a:gd name="connsiteY53" fmla="*/ 216884 h 328613"/>
                <a:gd name="connsiteX54" fmla="*/ 278607 w 338138"/>
                <a:gd name="connsiteY54" fmla="*/ 210312 h 328613"/>
                <a:gd name="connsiteX55" fmla="*/ 274638 w 338138"/>
                <a:gd name="connsiteY55" fmla="*/ 211627 h 328613"/>
                <a:gd name="connsiteX56" fmla="*/ 275961 w 338138"/>
                <a:gd name="connsiteY56" fmla="*/ 218199 h 328613"/>
                <a:gd name="connsiteX57" fmla="*/ 282575 w 338138"/>
                <a:gd name="connsiteY57" fmla="*/ 218199 h 328613"/>
                <a:gd name="connsiteX58" fmla="*/ 338138 w 338138"/>
                <a:gd name="connsiteY58" fmla="*/ 273406 h 328613"/>
                <a:gd name="connsiteX59" fmla="*/ 282575 w 338138"/>
                <a:gd name="connsiteY59" fmla="*/ 328613 h 328613"/>
                <a:gd name="connsiteX60" fmla="*/ 229659 w 338138"/>
                <a:gd name="connsiteY60" fmla="*/ 289180 h 328613"/>
                <a:gd name="connsiteX61" fmla="*/ 183356 w 338138"/>
                <a:gd name="connsiteY61" fmla="*/ 289180 h 328613"/>
                <a:gd name="connsiteX62" fmla="*/ 175419 w 338138"/>
                <a:gd name="connsiteY62" fmla="*/ 282607 h 328613"/>
                <a:gd name="connsiteX63" fmla="*/ 183356 w 338138"/>
                <a:gd name="connsiteY63" fmla="*/ 276035 h 328613"/>
                <a:gd name="connsiteX64" fmla="*/ 227013 w 338138"/>
                <a:gd name="connsiteY64" fmla="*/ 276035 h 328613"/>
                <a:gd name="connsiteX65" fmla="*/ 227013 w 338138"/>
                <a:gd name="connsiteY65" fmla="*/ 273406 h 328613"/>
                <a:gd name="connsiteX66" fmla="*/ 262732 w 338138"/>
                <a:gd name="connsiteY66" fmla="*/ 222142 h 328613"/>
                <a:gd name="connsiteX67" fmla="*/ 261409 w 338138"/>
                <a:gd name="connsiteY67" fmla="*/ 214255 h 328613"/>
                <a:gd name="connsiteX68" fmla="*/ 230981 w 338138"/>
                <a:gd name="connsiteY68" fmla="*/ 239231 h 328613"/>
                <a:gd name="connsiteX69" fmla="*/ 224367 w 338138"/>
                <a:gd name="connsiteY69" fmla="*/ 243174 h 328613"/>
                <a:gd name="connsiteX70" fmla="*/ 221721 w 338138"/>
                <a:gd name="connsiteY70" fmla="*/ 241859 h 328613"/>
                <a:gd name="connsiteX71" fmla="*/ 219075 w 338138"/>
                <a:gd name="connsiteY71" fmla="*/ 232658 h 328613"/>
                <a:gd name="connsiteX72" fmla="*/ 257440 w 338138"/>
                <a:gd name="connsiteY72" fmla="*/ 201111 h 328613"/>
                <a:gd name="connsiteX73" fmla="*/ 248180 w 338138"/>
                <a:gd name="connsiteY73" fmla="*/ 160363 h 328613"/>
                <a:gd name="connsiteX74" fmla="*/ 228336 w 338138"/>
                <a:gd name="connsiteY74" fmla="*/ 151162 h 328613"/>
                <a:gd name="connsiteX75" fmla="*/ 227013 w 338138"/>
                <a:gd name="connsiteY75" fmla="*/ 149847 h 328613"/>
                <a:gd name="connsiteX76" fmla="*/ 224367 w 338138"/>
                <a:gd name="connsiteY76" fmla="*/ 149847 h 328613"/>
                <a:gd name="connsiteX77" fmla="*/ 188648 w 338138"/>
                <a:gd name="connsiteY77" fmla="*/ 149847 h 328613"/>
                <a:gd name="connsiteX78" fmla="*/ 179388 w 338138"/>
                <a:gd name="connsiteY78" fmla="*/ 145904 h 328613"/>
                <a:gd name="connsiteX79" fmla="*/ 178065 w 338138"/>
                <a:gd name="connsiteY79" fmla="*/ 144589 h 328613"/>
                <a:gd name="connsiteX80" fmla="*/ 170127 w 338138"/>
                <a:gd name="connsiteY80" fmla="*/ 134074 h 328613"/>
                <a:gd name="connsiteX81" fmla="*/ 168804 w 338138"/>
                <a:gd name="connsiteY81" fmla="*/ 140646 h 328613"/>
                <a:gd name="connsiteX82" fmla="*/ 167481 w 338138"/>
                <a:gd name="connsiteY82" fmla="*/ 148533 h 328613"/>
                <a:gd name="connsiteX83" fmla="*/ 166158 w 338138"/>
                <a:gd name="connsiteY83" fmla="*/ 152476 h 328613"/>
                <a:gd name="connsiteX84" fmla="*/ 166158 w 338138"/>
                <a:gd name="connsiteY84" fmla="*/ 156420 h 328613"/>
                <a:gd name="connsiteX85" fmla="*/ 163513 w 338138"/>
                <a:gd name="connsiteY85" fmla="*/ 164306 h 328613"/>
                <a:gd name="connsiteX86" fmla="*/ 162190 w 338138"/>
                <a:gd name="connsiteY86" fmla="*/ 170879 h 328613"/>
                <a:gd name="connsiteX87" fmla="*/ 160867 w 338138"/>
                <a:gd name="connsiteY87" fmla="*/ 173507 h 328613"/>
                <a:gd name="connsiteX88" fmla="*/ 200554 w 338138"/>
                <a:gd name="connsiteY88" fmla="*/ 182709 h 328613"/>
                <a:gd name="connsiteX89" fmla="*/ 201877 w 338138"/>
                <a:gd name="connsiteY89" fmla="*/ 182709 h 328613"/>
                <a:gd name="connsiteX90" fmla="*/ 215106 w 338138"/>
                <a:gd name="connsiteY90" fmla="*/ 205054 h 328613"/>
                <a:gd name="connsiteX91" fmla="*/ 212461 w 338138"/>
                <a:gd name="connsiteY91" fmla="*/ 210312 h 328613"/>
                <a:gd name="connsiteX92" fmla="*/ 163513 w 338138"/>
                <a:gd name="connsiteY92" fmla="*/ 289180 h 328613"/>
                <a:gd name="connsiteX93" fmla="*/ 144992 w 338138"/>
                <a:gd name="connsiteY93" fmla="*/ 293123 h 328613"/>
                <a:gd name="connsiteX94" fmla="*/ 139700 w 338138"/>
                <a:gd name="connsiteY94" fmla="*/ 276035 h 328613"/>
                <a:gd name="connsiteX95" fmla="*/ 168804 w 338138"/>
                <a:gd name="connsiteY95" fmla="*/ 214255 h 328613"/>
                <a:gd name="connsiteX96" fmla="*/ 125148 w 338138"/>
                <a:gd name="connsiteY96" fmla="*/ 206369 h 328613"/>
                <a:gd name="connsiteX97" fmla="*/ 103981 w 338138"/>
                <a:gd name="connsiteY97" fmla="*/ 195853 h 328613"/>
                <a:gd name="connsiteX98" fmla="*/ 97367 w 338138"/>
                <a:gd name="connsiteY98" fmla="*/ 164306 h 328613"/>
                <a:gd name="connsiteX99" fmla="*/ 121179 w 338138"/>
                <a:gd name="connsiteY99" fmla="*/ 95955 h 328613"/>
                <a:gd name="connsiteX100" fmla="*/ 121179 w 338138"/>
                <a:gd name="connsiteY100" fmla="*/ 90697 h 328613"/>
                <a:gd name="connsiteX101" fmla="*/ 143669 w 338138"/>
                <a:gd name="connsiteY101" fmla="*/ 68351 h 328613"/>
                <a:gd name="connsiteX102" fmla="*/ 119856 w 338138"/>
                <a:gd name="connsiteY102" fmla="*/ 35490 h 328613"/>
                <a:gd name="connsiteX103" fmla="*/ 155575 w 338138"/>
                <a:gd name="connsiteY103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38138" h="328613">
                  <a:moveTo>
                    <a:pt x="279778" y="231775"/>
                  </a:moveTo>
                  <a:cubicBezTo>
                    <a:pt x="279778" y="231775"/>
                    <a:pt x="279778" y="231775"/>
                    <a:pt x="289126" y="271719"/>
                  </a:cubicBezTo>
                  <a:cubicBezTo>
                    <a:pt x="290462" y="275713"/>
                    <a:pt x="287791" y="278376"/>
                    <a:pt x="283784" y="279708"/>
                  </a:cubicBezTo>
                  <a:cubicBezTo>
                    <a:pt x="283784" y="279708"/>
                    <a:pt x="282449" y="279708"/>
                    <a:pt x="282449" y="279708"/>
                  </a:cubicBezTo>
                  <a:cubicBezTo>
                    <a:pt x="279778" y="279708"/>
                    <a:pt x="275771" y="278376"/>
                    <a:pt x="275771" y="274382"/>
                  </a:cubicBezTo>
                  <a:cubicBezTo>
                    <a:pt x="275771" y="274382"/>
                    <a:pt x="275771" y="274382"/>
                    <a:pt x="265087" y="234438"/>
                  </a:cubicBezTo>
                  <a:cubicBezTo>
                    <a:pt x="250396" y="241095"/>
                    <a:pt x="239712" y="255741"/>
                    <a:pt x="239712" y="273050"/>
                  </a:cubicBezTo>
                  <a:cubicBezTo>
                    <a:pt x="239712" y="295685"/>
                    <a:pt x="259745" y="314325"/>
                    <a:pt x="282449" y="314325"/>
                  </a:cubicBezTo>
                  <a:cubicBezTo>
                    <a:pt x="305153" y="314325"/>
                    <a:pt x="323850" y="295685"/>
                    <a:pt x="323850" y="273050"/>
                  </a:cubicBezTo>
                  <a:cubicBezTo>
                    <a:pt x="323850" y="250416"/>
                    <a:pt x="305153" y="231775"/>
                    <a:pt x="282449" y="231775"/>
                  </a:cubicBezTo>
                  <a:cubicBezTo>
                    <a:pt x="281113" y="231775"/>
                    <a:pt x="279778" y="231775"/>
                    <a:pt x="279778" y="231775"/>
                  </a:cubicBezTo>
                  <a:close/>
                  <a:moveTo>
                    <a:pt x="55688" y="231775"/>
                  </a:moveTo>
                  <a:cubicBezTo>
                    <a:pt x="32984" y="231775"/>
                    <a:pt x="14287" y="250416"/>
                    <a:pt x="14287" y="273050"/>
                  </a:cubicBezTo>
                  <a:cubicBezTo>
                    <a:pt x="14287" y="295685"/>
                    <a:pt x="32984" y="314325"/>
                    <a:pt x="55688" y="314325"/>
                  </a:cubicBezTo>
                  <a:cubicBezTo>
                    <a:pt x="78392" y="314325"/>
                    <a:pt x="98425" y="295685"/>
                    <a:pt x="98425" y="273050"/>
                  </a:cubicBezTo>
                  <a:cubicBezTo>
                    <a:pt x="98425" y="270387"/>
                    <a:pt x="97089" y="267724"/>
                    <a:pt x="97089" y="265062"/>
                  </a:cubicBezTo>
                  <a:cubicBezTo>
                    <a:pt x="97089" y="265062"/>
                    <a:pt x="97089" y="265062"/>
                    <a:pt x="58359" y="279708"/>
                  </a:cubicBezTo>
                  <a:cubicBezTo>
                    <a:pt x="57024" y="279708"/>
                    <a:pt x="57024" y="279708"/>
                    <a:pt x="55688" y="279708"/>
                  </a:cubicBezTo>
                  <a:cubicBezTo>
                    <a:pt x="53017" y="279708"/>
                    <a:pt x="50346" y="278376"/>
                    <a:pt x="49011" y="275713"/>
                  </a:cubicBezTo>
                  <a:cubicBezTo>
                    <a:pt x="47675" y="271719"/>
                    <a:pt x="49011" y="267724"/>
                    <a:pt x="53017" y="266393"/>
                  </a:cubicBezTo>
                  <a:cubicBezTo>
                    <a:pt x="53017" y="266393"/>
                    <a:pt x="53017" y="266393"/>
                    <a:pt x="91747" y="251747"/>
                  </a:cubicBezTo>
                  <a:cubicBezTo>
                    <a:pt x="83734" y="239764"/>
                    <a:pt x="70379" y="231775"/>
                    <a:pt x="55688" y="231775"/>
                  </a:cubicBezTo>
                  <a:close/>
                  <a:moveTo>
                    <a:pt x="39613" y="195263"/>
                  </a:moveTo>
                  <a:cubicBezTo>
                    <a:pt x="39613" y="195263"/>
                    <a:pt x="39613" y="195263"/>
                    <a:pt x="92431" y="195263"/>
                  </a:cubicBezTo>
                  <a:cubicBezTo>
                    <a:pt x="95072" y="195263"/>
                    <a:pt x="96393" y="195263"/>
                    <a:pt x="97713" y="196583"/>
                  </a:cubicBezTo>
                  <a:cubicBezTo>
                    <a:pt x="97713" y="196583"/>
                    <a:pt x="97713" y="196583"/>
                    <a:pt x="138647" y="237513"/>
                  </a:cubicBezTo>
                  <a:cubicBezTo>
                    <a:pt x="139967" y="238833"/>
                    <a:pt x="141288" y="241474"/>
                    <a:pt x="139967" y="244114"/>
                  </a:cubicBezTo>
                  <a:cubicBezTo>
                    <a:pt x="139967" y="246755"/>
                    <a:pt x="138647" y="248075"/>
                    <a:pt x="136006" y="249395"/>
                  </a:cubicBezTo>
                  <a:cubicBezTo>
                    <a:pt x="136006" y="249395"/>
                    <a:pt x="136006" y="249395"/>
                    <a:pt x="109597" y="259958"/>
                  </a:cubicBezTo>
                  <a:cubicBezTo>
                    <a:pt x="110918" y="263919"/>
                    <a:pt x="110918" y="267880"/>
                    <a:pt x="110918" y="273161"/>
                  </a:cubicBezTo>
                  <a:cubicBezTo>
                    <a:pt x="110918" y="303528"/>
                    <a:pt x="85829" y="328613"/>
                    <a:pt x="55459" y="328613"/>
                  </a:cubicBezTo>
                  <a:cubicBezTo>
                    <a:pt x="25088" y="328613"/>
                    <a:pt x="0" y="303528"/>
                    <a:pt x="0" y="273161"/>
                  </a:cubicBezTo>
                  <a:cubicBezTo>
                    <a:pt x="0" y="242794"/>
                    <a:pt x="25088" y="217708"/>
                    <a:pt x="55459" y="217708"/>
                  </a:cubicBezTo>
                  <a:cubicBezTo>
                    <a:pt x="76586" y="217708"/>
                    <a:pt x="95072" y="229590"/>
                    <a:pt x="104315" y="246755"/>
                  </a:cubicBezTo>
                  <a:cubicBezTo>
                    <a:pt x="104315" y="246755"/>
                    <a:pt x="104315" y="246755"/>
                    <a:pt x="121481" y="240153"/>
                  </a:cubicBezTo>
                  <a:cubicBezTo>
                    <a:pt x="121481" y="240153"/>
                    <a:pt x="121481" y="240153"/>
                    <a:pt x="89790" y="208466"/>
                  </a:cubicBezTo>
                  <a:cubicBezTo>
                    <a:pt x="89790" y="208466"/>
                    <a:pt x="89790" y="208466"/>
                    <a:pt x="39613" y="208466"/>
                  </a:cubicBezTo>
                  <a:cubicBezTo>
                    <a:pt x="35652" y="208466"/>
                    <a:pt x="33011" y="205825"/>
                    <a:pt x="33011" y="201864"/>
                  </a:cubicBezTo>
                  <a:cubicBezTo>
                    <a:pt x="33011" y="197903"/>
                    <a:pt x="35652" y="195263"/>
                    <a:pt x="39613" y="195263"/>
                  </a:cubicBezTo>
                  <a:close/>
                  <a:moveTo>
                    <a:pt x="155575" y="0"/>
                  </a:moveTo>
                  <a:cubicBezTo>
                    <a:pt x="175419" y="0"/>
                    <a:pt x="191294" y="15773"/>
                    <a:pt x="191294" y="35490"/>
                  </a:cubicBezTo>
                  <a:cubicBezTo>
                    <a:pt x="191294" y="53892"/>
                    <a:pt x="175419" y="69666"/>
                    <a:pt x="156898" y="70980"/>
                  </a:cubicBezTo>
                  <a:cubicBezTo>
                    <a:pt x="160867" y="72295"/>
                    <a:pt x="164835" y="76238"/>
                    <a:pt x="167481" y="80181"/>
                  </a:cubicBezTo>
                  <a:cubicBezTo>
                    <a:pt x="168804" y="80181"/>
                    <a:pt x="168804" y="80181"/>
                    <a:pt x="168804" y="81496"/>
                  </a:cubicBezTo>
                  <a:cubicBezTo>
                    <a:pt x="168804" y="81496"/>
                    <a:pt x="168804" y="81496"/>
                    <a:pt x="196586" y="126187"/>
                  </a:cubicBezTo>
                  <a:cubicBezTo>
                    <a:pt x="196586" y="126187"/>
                    <a:pt x="196586" y="126187"/>
                    <a:pt x="225690" y="130131"/>
                  </a:cubicBezTo>
                  <a:cubicBezTo>
                    <a:pt x="230981" y="130131"/>
                    <a:pt x="234950" y="134074"/>
                    <a:pt x="234950" y="138017"/>
                  </a:cubicBezTo>
                  <a:cubicBezTo>
                    <a:pt x="234950" y="138017"/>
                    <a:pt x="234950" y="138017"/>
                    <a:pt x="257440" y="149847"/>
                  </a:cubicBezTo>
                  <a:cubicBezTo>
                    <a:pt x="258763" y="151162"/>
                    <a:pt x="260086" y="152476"/>
                    <a:pt x="260086" y="155105"/>
                  </a:cubicBezTo>
                  <a:cubicBezTo>
                    <a:pt x="260086" y="155105"/>
                    <a:pt x="260086" y="155105"/>
                    <a:pt x="270669" y="197168"/>
                  </a:cubicBezTo>
                  <a:cubicBezTo>
                    <a:pt x="273315" y="197168"/>
                    <a:pt x="275961" y="197168"/>
                    <a:pt x="278607" y="197168"/>
                  </a:cubicBezTo>
                  <a:cubicBezTo>
                    <a:pt x="291836" y="195853"/>
                    <a:pt x="303742" y="198482"/>
                    <a:pt x="315648" y="205054"/>
                  </a:cubicBezTo>
                  <a:cubicBezTo>
                    <a:pt x="319617" y="206369"/>
                    <a:pt x="320940" y="210312"/>
                    <a:pt x="319617" y="214255"/>
                  </a:cubicBezTo>
                  <a:cubicBezTo>
                    <a:pt x="316971" y="216884"/>
                    <a:pt x="313003" y="219513"/>
                    <a:pt x="310357" y="216884"/>
                  </a:cubicBezTo>
                  <a:cubicBezTo>
                    <a:pt x="299773" y="211627"/>
                    <a:pt x="289190" y="210312"/>
                    <a:pt x="278607" y="210312"/>
                  </a:cubicBezTo>
                  <a:cubicBezTo>
                    <a:pt x="277284" y="210312"/>
                    <a:pt x="275961" y="210312"/>
                    <a:pt x="274638" y="211627"/>
                  </a:cubicBezTo>
                  <a:cubicBezTo>
                    <a:pt x="274638" y="211627"/>
                    <a:pt x="274638" y="211627"/>
                    <a:pt x="275961" y="218199"/>
                  </a:cubicBezTo>
                  <a:cubicBezTo>
                    <a:pt x="278607" y="218199"/>
                    <a:pt x="279930" y="218199"/>
                    <a:pt x="282575" y="218199"/>
                  </a:cubicBezTo>
                  <a:cubicBezTo>
                    <a:pt x="313003" y="218199"/>
                    <a:pt x="338138" y="243174"/>
                    <a:pt x="338138" y="273406"/>
                  </a:cubicBezTo>
                  <a:cubicBezTo>
                    <a:pt x="338138" y="303639"/>
                    <a:pt x="313003" y="328613"/>
                    <a:pt x="282575" y="328613"/>
                  </a:cubicBezTo>
                  <a:cubicBezTo>
                    <a:pt x="257440" y="328613"/>
                    <a:pt x="236273" y="312840"/>
                    <a:pt x="229659" y="289180"/>
                  </a:cubicBezTo>
                  <a:cubicBezTo>
                    <a:pt x="229659" y="289180"/>
                    <a:pt x="229659" y="289180"/>
                    <a:pt x="183356" y="289180"/>
                  </a:cubicBezTo>
                  <a:cubicBezTo>
                    <a:pt x="179388" y="289180"/>
                    <a:pt x="175419" y="286551"/>
                    <a:pt x="175419" y="282607"/>
                  </a:cubicBezTo>
                  <a:cubicBezTo>
                    <a:pt x="175419" y="278664"/>
                    <a:pt x="179388" y="276035"/>
                    <a:pt x="183356" y="276035"/>
                  </a:cubicBezTo>
                  <a:cubicBezTo>
                    <a:pt x="183356" y="276035"/>
                    <a:pt x="183356" y="276035"/>
                    <a:pt x="227013" y="276035"/>
                  </a:cubicBezTo>
                  <a:cubicBezTo>
                    <a:pt x="227013" y="274721"/>
                    <a:pt x="227013" y="274721"/>
                    <a:pt x="227013" y="273406"/>
                  </a:cubicBezTo>
                  <a:cubicBezTo>
                    <a:pt x="227013" y="249746"/>
                    <a:pt x="241565" y="230029"/>
                    <a:pt x="262732" y="222142"/>
                  </a:cubicBezTo>
                  <a:cubicBezTo>
                    <a:pt x="262732" y="222142"/>
                    <a:pt x="262732" y="222142"/>
                    <a:pt x="261409" y="214255"/>
                  </a:cubicBezTo>
                  <a:cubicBezTo>
                    <a:pt x="248180" y="219513"/>
                    <a:pt x="237596" y="228714"/>
                    <a:pt x="230981" y="239231"/>
                  </a:cubicBezTo>
                  <a:cubicBezTo>
                    <a:pt x="229659" y="241859"/>
                    <a:pt x="227013" y="243174"/>
                    <a:pt x="224367" y="243174"/>
                  </a:cubicBezTo>
                  <a:cubicBezTo>
                    <a:pt x="224367" y="243174"/>
                    <a:pt x="223044" y="243174"/>
                    <a:pt x="221721" y="241859"/>
                  </a:cubicBezTo>
                  <a:cubicBezTo>
                    <a:pt x="217752" y="240545"/>
                    <a:pt x="216429" y="235287"/>
                    <a:pt x="219075" y="232658"/>
                  </a:cubicBezTo>
                  <a:cubicBezTo>
                    <a:pt x="228336" y="218199"/>
                    <a:pt x="241565" y="206369"/>
                    <a:pt x="257440" y="201111"/>
                  </a:cubicBezTo>
                  <a:cubicBezTo>
                    <a:pt x="257440" y="201111"/>
                    <a:pt x="257440" y="201111"/>
                    <a:pt x="248180" y="160363"/>
                  </a:cubicBezTo>
                  <a:cubicBezTo>
                    <a:pt x="248180" y="160363"/>
                    <a:pt x="248180" y="160363"/>
                    <a:pt x="228336" y="151162"/>
                  </a:cubicBezTo>
                  <a:cubicBezTo>
                    <a:pt x="228336" y="151162"/>
                    <a:pt x="228336" y="149847"/>
                    <a:pt x="227013" y="149847"/>
                  </a:cubicBezTo>
                  <a:cubicBezTo>
                    <a:pt x="227013" y="149847"/>
                    <a:pt x="225690" y="149847"/>
                    <a:pt x="224367" y="149847"/>
                  </a:cubicBezTo>
                  <a:cubicBezTo>
                    <a:pt x="224367" y="149847"/>
                    <a:pt x="224367" y="149847"/>
                    <a:pt x="188648" y="149847"/>
                  </a:cubicBezTo>
                  <a:cubicBezTo>
                    <a:pt x="184679" y="149847"/>
                    <a:pt x="180711" y="148533"/>
                    <a:pt x="179388" y="145904"/>
                  </a:cubicBezTo>
                  <a:cubicBezTo>
                    <a:pt x="179388" y="145904"/>
                    <a:pt x="179388" y="145904"/>
                    <a:pt x="178065" y="144589"/>
                  </a:cubicBezTo>
                  <a:cubicBezTo>
                    <a:pt x="178065" y="144589"/>
                    <a:pt x="178065" y="144589"/>
                    <a:pt x="170127" y="134074"/>
                  </a:cubicBezTo>
                  <a:cubicBezTo>
                    <a:pt x="170127" y="136703"/>
                    <a:pt x="170127" y="138017"/>
                    <a:pt x="168804" y="140646"/>
                  </a:cubicBezTo>
                  <a:cubicBezTo>
                    <a:pt x="168804" y="143275"/>
                    <a:pt x="167481" y="145904"/>
                    <a:pt x="167481" y="148533"/>
                  </a:cubicBezTo>
                  <a:cubicBezTo>
                    <a:pt x="167481" y="149847"/>
                    <a:pt x="167481" y="151162"/>
                    <a:pt x="166158" y="152476"/>
                  </a:cubicBezTo>
                  <a:cubicBezTo>
                    <a:pt x="166158" y="153791"/>
                    <a:pt x="166158" y="155105"/>
                    <a:pt x="166158" y="156420"/>
                  </a:cubicBezTo>
                  <a:cubicBezTo>
                    <a:pt x="164835" y="159048"/>
                    <a:pt x="164835" y="161677"/>
                    <a:pt x="163513" y="164306"/>
                  </a:cubicBezTo>
                  <a:cubicBezTo>
                    <a:pt x="163513" y="166935"/>
                    <a:pt x="162190" y="168250"/>
                    <a:pt x="162190" y="170879"/>
                  </a:cubicBezTo>
                  <a:cubicBezTo>
                    <a:pt x="160867" y="172193"/>
                    <a:pt x="160867" y="172193"/>
                    <a:pt x="160867" y="173507"/>
                  </a:cubicBezTo>
                  <a:cubicBezTo>
                    <a:pt x="160867" y="173507"/>
                    <a:pt x="160867" y="173507"/>
                    <a:pt x="200554" y="182709"/>
                  </a:cubicBezTo>
                  <a:cubicBezTo>
                    <a:pt x="200554" y="182709"/>
                    <a:pt x="200554" y="182709"/>
                    <a:pt x="201877" y="182709"/>
                  </a:cubicBezTo>
                  <a:cubicBezTo>
                    <a:pt x="211138" y="185337"/>
                    <a:pt x="217752" y="195853"/>
                    <a:pt x="215106" y="205054"/>
                  </a:cubicBezTo>
                  <a:cubicBezTo>
                    <a:pt x="215106" y="206369"/>
                    <a:pt x="213784" y="208998"/>
                    <a:pt x="212461" y="210312"/>
                  </a:cubicBezTo>
                  <a:cubicBezTo>
                    <a:pt x="212461" y="210312"/>
                    <a:pt x="212461" y="210312"/>
                    <a:pt x="163513" y="289180"/>
                  </a:cubicBezTo>
                  <a:cubicBezTo>
                    <a:pt x="159544" y="294437"/>
                    <a:pt x="151606" y="297066"/>
                    <a:pt x="144992" y="293123"/>
                  </a:cubicBezTo>
                  <a:cubicBezTo>
                    <a:pt x="138377" y="289180"/>
                    <a:pt x="137054" y="281293"/>
                    <a:pt x="139700" y="276035"/>
                  </a:cubicBezTo>
                  <a:cubicBezTo>
                    <a:pt x="139700" y="276035"/>
                    <a:pt x="139700" y="276035"/>
                    <a:pt x="168804" y="214255"/>
                  </a:cubicBezTo>
                  <a:cubicBezTo>
                    <a:pt x="168804" y="214255"/>
                    <a:pt x="168804" y="214255"/>
                    <a:pt x="125148" y="206369"/>
                  </a:cubicBezTo>
                  <a:cubicBezTo>
                    <a:pt x="115887" y="203740"/>
                    <a:pt x="107950" y="201111"/>
                    <a:pt x="103981" y="195853"/>
                  </a:cubicBezTo>
                  <a:cubicBezTo>
                    <a:pt x="96044" y="186652"/>
                    <a:pt x="92075" y="176136"/>
                    <a:pt x="97367" y="164306"/>
                  </a:cubicBezTo>
                  <a:cubicBezTo>
                    <a:pt x="115887" y="124873"/>
                    <a:pt x="121179" y="95955"/>
                    <a:pt x="121179" y="95955"/>
                  </a:cubicBezTo>
                  <a:cubicBezTo>
                    <a:pt x="121179" y="95955"/>
                    <a:pt x="121179" y="95955"/>
                    <a:pt x="121179" y="90697"/>
                  </a:cubicBezTo>
                  <a:cubicBezTo>
                    <a:pt x="122502" y="78867"/>
                    <a:pt x="131763" y="69666"/>
                    <a:pt x="143669" y="68351"/>
                  </a:cubicBezTo>
                  <a:cubicBezTo>
                    <a:pt x="130440" y="63093"/>
                    <a:pt x="119856" y="49949"/>
                    <a:pt x="119856" y="35490"/>
                  </a:cubicBezTo>
                  <a:cubicBezTo>
                    <a:pt x="119856" y="15773"/>
                    <a:pt x="135731" y="0"/>
                    <a:pt x="155575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文本框 21"/>
            <p:cNvSpPr txBox="1"/>
            <p:nvPr/>
          </p:nvSpPr>
          <p:spPr>
            <a:xfrm>
              <a:off x="5591233" y="1477285"/>
              <a:ext cx="3130149" cy="851046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normAutofit fontScale="77500" lnSpcReduction="20000"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bg1"/>
                  </a:solidFill>
                </a:rPr>
                <a:t>使用</a:t>
              </a:r>
              <a:r>
                <a:rPr lang="en-US" altLang="zh-CN" sz="1050" dirty="0" err="1">
                  <a:solidFill>
                    <a:schemeClr val="bg1"/>
                  </a:solidFill>
                </a:rPr>
                <a:t>gridLayout</a:t>
              </a:r>
              <a:r>
                <a:rPr lang="zh-CN" altLang="en-US" sz="1050" dirty="0">
                  <a:solidFill>
                    <a:schemeClr val="bg1"/>
                  </a:solidFill>
                </a:rPr>
                <a:t>对命令按钮网格布局（以</a:t>
              </a:r>
              <a:r>
                <a:rPr lang="en-US" altLang="zh-CN" sz="1050" dirty="0">
                  <a:solidFill>
                    <a:schemeClr val="bg1"/>
                  </a:solidFill>
                </a:rPr>
                <a:t>0</a:t>
              </a:r>
              <a:r>
                <a:rPr lang="zh-CN" altLang="en-US" sz="1050" dirty="0">
                  <a:solidFill>
                    <a:schemeClr val="bg1"/>
                  </a:solidFill>
                </a:rPr>
                <a:t>开始）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050" dirty="0" err="1">
                  <a:solidFill>
                    <a:schemeClr val="bg1"/>
                  </a:solidFill>
                </a:rPr>
                <a:t>QhLayout</a:t>
              </a:r>
              <a:r>
                <a:rPr lang="zh-CN" altLang="en-US" sz="1050" dirty="0">
                  <a:solidFill>
                    <a:schemeClr val="bg1"/>
                  </a:solidFill>
                </a:rPr>
                <a:t>，绘图区和命令区水平布局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pPr lvl="0">
                <a:lnSpc>
                  <a:spcPct val="120000"/>
                </a:lnSpc>
              </a:pPr>
              <a:r>
                <a:rPr lang="en-US" altLang="zh-CN" sz="1050" dirty="0" err="1">
                  <a:solidFill>
                    <a:schemeClr val="bg1"/>
                  </a:solidFill>
                </a:rPr>
                <a:t>QvLayout</a:t>
              </a:r>
              <a:r>
                <a:rPr lang="zh-CN" altLang="en-US" sz="1050" dirty="0">
                  <a:solidFill>
                    <a:schemeClr val="bg1"/>
                  </a:solidFill>
                </a:rPr>
                <a:t>，再和工具栏垂直布局</a:t>
              </a:r>
            </a:p>
            <a:p>
              <a:pPr lvl="0">
                <a:lnSpc>
                  <a:spcPct val="120000"/>
                </a:lnSpc>
              </a:pP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B013D110-1EDF-4DC7-A4AF-D8C1D843E8F8}"/>
              </a:ext>
            </a:extLst>
          </p:cNvPr>
          <p:cNvSpPr txBox="1">
            <a:spLocks/>
          </p:cNvSpPr>
          <p:nvPr/>
        </p:nvSpPr>
        <p:spPr>
          <a:xfrm>
            <a:off x="395536" y="175643"/>
            <a:ext cx="302433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CenterFrame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：：设置水平垂直窗口</a:t>
            </a:r>
          </a:p>
          <a:p>
            <a:pPr algn="l"/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9770982-64D7-42A0-882A-F40217BCE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402" y="787218"/>
            <a:ext cx="3945036" cy="259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8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338418" y="2972691"/>
            <a:ext cx="4338638" cy="826232"/>
            <a:chOff x="4382744" y="1448063"/>
            <a:chExt cx="4338638" cy="1350442"/>
          </a:xfrm>
        </p:grpSpPr>
        <p:sp>
          <p:nvSpPr>
            <p:cNvPr id="5" name="矩形 4"/>
            <p:cNvSpPr/>
            <p:nvPr/>
          </p:nvSpPr>
          <p:spPr bwMode="auto">
            <a:xfrm>
              <a:off x="4382744" y="1448063"/>
              <a:ext cx="4338638" cy="120942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4616326" y="1547379"/>
              <a:ext cx="555080" cy="851045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4667350" y="1618298"/>
              <a:ext cx="373807" cy="710033"/>
            </a:xfrm>
            <a:custGeom>
              <a:avLst/>
              <a:gdLst>
                <a:gd name="connsiteX0" fmla="*/ 279778 w 338138"/>
                <a:gd name="connsiteY0" fmla="*/ 231775 h 328613"/>
                <a:gd name="connsiteX1" fmla="*/ 289126 w 338138"/>
                <a:gd name="connsiteY1" fmla="*/ 271719 h 328613"/>
                <a:gd name="connsiteX2" fmla="*/ 283784 w 338138"/>
                <a:gd name="connsiteY2" fmla="*/ 279708 h 328613"/>
                <a:gd name="connsiteX3" fmla="*/ 282449 w 338138"/>
                <a:gd name="connsiteY3" fmla="*/ 279708 h 328613"/>
                <a:gd name="connsiteX4" fmla="*/ 275771 w 338138"/>
                <a:gd name="connsiteY4" fmla="*/ 274382 h 328613"/>
                <a:gd name="connsiteX5" fmla="*/ 265087 w 338138"/>
                <a:gd name="connsiteY5" fmla="*/ 234438 h 328613"/>
                <a:gd name="connsiteX6" fmla="*/ 239712 w 338138"/>
                <a:gd name="connsiteY6" fmla="*/ 273050 h 328613"/>
                <a:gd name="connsiteX7" fmla="*/ 282449 w 338138"/>
                <a:gd name="connsiteY7" fmla="*/ 314325 h 328613"/>
                <a:gd name="connsiteX8" fmla="*/ 323850 w 338138"/>
                <a:gd name="connsiteY8" fmla="*/ 273050 h 328613"/>
                <a:gd name="connsiteX9" fmla="*/ 282449 w 338138"/>
                <a:gd name="connsiteY9" fmla="*/ 231775 h 328613"/>
                <a:gd name="connsiteX10" fmla="*/ 279778 w 338138"/>
                <a:gd name="connsiteY10" fmla="*/ 231775 h 328613"/>
                <a:gd name="connsiteX11" fmla="*/ 55688 w 338138"/>
                <a:gd name="connsiteY11" fmla="*/ 231775 h 328613"/>
                <a:gd name="connsiteX12" fmla="*/ 14287 w 338138"/>
                <a:gd name="connsiteY12" fmla="*/ 273050 h 328613"/>
                <a:gd name="connsiteX13" fmla="*/ 55688 w 338138"/>
                <a:gd name="connsiteY13" fmla="*/ 314325 h 328613"/>
                <a:gd name="connsiteX14" fmla="*/ 98425 w 338138"/>
                <a:gd name="connsiteY14" fmla="*/ 273050 h 328613"/>
                <a:gd name="connsiteX15" fmla="*/ 97089 w 338138"/>
                <a:gd name="connsiteY15" fmla="*/ 265062 h 328613"/>
                <a:gd name="connsiteX16" fmla="*/ 58359 w 338138"/>
                <a:gd name="connsiteY16" fmla="*/ 279708 h 328613"/>
                <a:gd name="connsiteX17" fmla="*/ 55688 w 338138"/>
                <a:gd name="connsiteY17" fmla="*/ 279708 h 328613"/>
                <a:gd name="connsiteX18" fmla="*/ 49011 w 338138"/>
                <a:gd name="connsiteY18" fmla="*/ 275713 h 328613"/>
                <a:gd name="connsiteX19" fmla="*/ 53017 w 338138"/>
                <a:gd name="connsiteY19" fmla="*/ 266393 h 328613"/>
                <a:gd name="connsiteX20" fmla="*/ 91747 w 338138"/>
                <a:gd name="connsiteY20" fmla="*/ 251747 h 328613"/>
                <a:gd name="connsiteX21" fmla="*/ 55688 w 338138"/>
                <a:gd name="connsiteY21" fmla="*/ 231775 h 328613"/>
                <a:gd name="connsiteX22" fmla="*/ 39613 w 338138"/>
                <a:gd name="connsiteY22" fmla="*/ 195263 h 328613"/>
                <a:gd name="connsiteX23" fmla="*/ 92431 w 338138"/>
                <a:gd name="connsiteY23" fmla="*/ 195263 h 328613"/>
                <a:gd name="connsiteX24" fmla="*/ 97713 w 338138"/>
                <a:gd name="connsiteY24" fmla="*/ 196583 h 328613"/>
                <a:gd name="connsiteX25" fmla="*/ 138647 w 338138"/>
                <a:gd name="connsiteY25" fmla="*/ 237513 h 328613"/>
                <a:gd name="connsiteX26" fmla="*/ 139967 w 338138"/>
                <a:gd name="connsiteY26" fmla="*/ 244114 h 328613"/>
                <a:gd name="connsiteX27" fmla="*/ 136006 w 338138"/>
                <a:gd name="connsiteY27" fmla="*/ 249395 h 328613"/>
                <a:gd name="connsiteX28" fmla="*/ 109597 w 338138"/>
                <a:gd name="connsiteY28" fmla="*/ 259958 h 328613"/>
                <a:gd name="connsiteX29" fmla="*/ 110918 w 338138"/>
                <a:gd name="connsiteY29" fmla="*/ 273161 h 328613"/>
                <a:gd name="connsiteX30" fmla="*/ 55459 w 338138"/>
                <a:gd name="connsiteY30" fmla="*/ 328613 h 328613"/>
                <a:gd name="connsiteX31" fmla="*/ 0 w 338138"/>
                <a:gd name="connsiteY31" fmla="*/ 273161 h 328613"/>
                <a:gd name="connsiteX32" fmla="*/ 55459 w 338138"/>
                <a:gd name="connsiteY32" fmla="*/ 217708 h 328613"/>
                <a:gd name="connsiteX33" fmla="*/ 104315 w 338138"/>
                <a:gd name="connsiteY33" fmla="*/ 246755 h 328613"/>
                <a:gd name="connsiteX34" fmla="*/ 121481 w 338138"/>
                <a:gd name="connsiteY34" fmla="*/ 240153 h 328613"/>
                <a:gd name="connsiteX35" fmla="*/ 89790 w 338138"/>
                <a:gd name="connsiteY35" fmla="*/ 208466 h 328613"/>
                <a:gd name="connsiteX36" fmla="*/ 39613 w 338138"/>
                <a:gd name="connsiteY36" fmla="*/ 208466 h 328613"/>
                <a:gd name="connsiteX37" fmla="*/ 33011 w 338138"/>
                <a:gd name="connsiteY37" fmla="*/ 201864 h 328613"/>
                <a:gd name="connsiteX38" fmla="*/ 39613 w 338138"/>
                <a:gd name="connsiteY38" fmla="*/ 195263 h 328613"/>
                <a:gd name="connsiteX39" fmla="*/ 155575 w 338138"/>
                <a:gd name="connsiteY39" fmla="*/ 0 h 328613"/>
                <a:gd name="connsiteX40" fmla="*/ 191294 w 338138"/>
                <a:gd name="connsiteY40" fmla="*/ 35490 h 328613"/>
                <a:gd name="connsiteX41" fmla="*/ 156898 w 338138"/>
                <a:gd name="connsiteY41" fmla="*/ 70980 h 328613"/>
                <a:gd name="connsiteX42" fmla="*/ 167481 w 338138"/>
                <a:gd name="connsiteY42" fmla="*/ 80181 h 328613"/>
                <a:gd name="connsiteX43" fmla="*/ 168804 w 338138"/>
                <a:gd name="connsiteY43" fmla="*/ 81496 h 328613"/>
                <a:gd name="connsiteX44" fmla="*/ 196586 w 338138"/>
                <a:gd name="connsiteY44" fmla="*/ 126187 h 328613"/>
                <a:gd name="connsiteX45" fmla="*/ 225690 w 338138"/>
                <a:gd name="connsiteY45" fmla="*/ 130131 h 328613"/>
                <a:gd name="connsiteX46" fmla="*/ 234950 w 338138"/>
                <a:gd name="connsiteY46" fmla="*/ 138017 h 328613"/>
                <a:gd name="connsiteX47" fmla="*/ 257440 w 338138"/>
                <a:gd name="connsiteY47" fmla="*/ 149847 h 328613"/>
                <a:gd name="connsiteX48" fmla="*/ 260086 w 338138"/>
                <a:gd name="connsiteY48" fmla="*/ 155105 h 328613"/>
                <a:gd name="connsiteX49" fmla="*/ 270669 w 338138"/>
                <a:gd name="connsiteY49" fmla="*/ 197168 h 328613"/>
                <a:gd name="connsiteX50" fmla="*/ 278607 w 338138"/>
                <a:gd name="connsiteY50" fmla="*/ 197168 h 328613"/>
                <a:gd name="connsiteX51" fmla="*/ 315648 w 338138"/>
                <a:gd name="connsiteY51" fmla="*/ 205054 h 328613"/>
                <a:gd name="connsiteX52" fmla="*/ 319617 w 338138"/>
                <a:gd name="connsiteY52" fmla="*/ 214255 h 328613"/>
                <a:gd name="connsiteX53" fmla="*/ 310357 w 338138"/>
                <a:gd name="connsiteY53" fmla="*/ 216884 h 328613"/>
                <a:gd name="connsiteX54" fmla="*/ 278607 w 338138"/>
                <a:gd name="connsiteY54" fmla="*/ 210312 h 328613"/>
                <a:gd name="connsiteX55" fmla="*/ 274638 w 338138"/>
                <a:gd name="connsiteY55" fmla="*/ 211627 h 328613"/>
                <a:gd name="connsiteX56" fmla="*/ 275961 w 338138"/>
                <a:gd name="connsiteY56" fmla="*/ 218199 h 328613"/>
                <a:gd name="connsiteX57" fmla="*/ 282575 w 338138"/>
                <a:gd name="connsiteY57" fmla="*/ 218199 h 328613"/>
                <a:gd name="connsiteX58" fmla="*/ 338138 w 338138"/>
                <a:gd name="connsiteY58" fmla="*/ 273406 h 328613"/>
                <a:gd name="connsiteX59" fmla="*/ 282575 w 338138"/>
                <a:gd name="connsiteY59" fmla="*/ 328613 h 328613"/>
                <a:gd name="connsiteX60" fmla="*/ 229659 w 338138"/>
                <a:gd name="connsiteY60" fmla="*/ 289180 h 328613"/>
                <a:gd name="connsiteX61" fmla="*/ 183356 w 338138"/>
                <a:gd name="connsiteY61" fmla="*/ 289180 h 328613"/>
                <a:gd name="connsiteX62" fmla="*/ 175419 w 338138"/>
                <a:gd name="connsiteY62" fmla="*/ 282607 h 328613"/>
                <a:gd name="connsiteX63" fmla="*/ 183356 w 338138"/>
                <a:gd name="connsiteY63" fmla="*/ 276035 h 328613"/>
                <a:gd name="connsiteX64" fmla="*/ 227013 w 338138"/>
                <a:gd name="connsiteY64" fmla="*/ 276035 h 328613"/>
                <a:gd name="connsiteX65" fmla="*/ 227013 w 338138"/>
                <a:gd name="connsiteY65" fmla="*/ 273406 h 328613"/>
                <a:gd name="connsiteX66" fmla="*/ 262732 w 338138"/>
                <a:gd name="connsiteY66" fmla="*/ 222142 h 328613"/>
                <a:gd name="connsiteX67" fmla="*/ 261409 w 338138"/>
                <a:gd name="connsiteY67" fmla="*/ 214255 h 328613"/>
                <a:gd name="connsiteX68" fmla="*/ 230981 w 338138"/>
                <a:gd name="connsiteY68" fmla="*/ 239231 h 328613"/>
                <a:gd name="connsiteX69" fmla="*/ 224367 w 338138"/>
                <a:gd name="connsiteY69" fmla="*/ 243174 h 328613"/>
                <a:gd name="connsiteX70" fmla="*/ 221721 w 338138"/>
                <a:gd name="connsiteY70" fmla="*/ 241859 h 328613"/>
                <a:gd name="connsiteX71" fmla="*/ 219075 w 338138"/>
                <a:gd name="connsiteY71" fmla="*/ 232658 h 328613"/>
                <a:gd name="connsiteX72" fmla="*/ 257440 w 338138"/>
                <a:gd name="connsiteY72" fmla="*/ 201111 h 328613"/>
                <a:gd name="connsiteX73" fmla="*/ 248180 w 338138"/>
                <a:gd name="connsiteY73" fmla="*/ 160363 h 328613"/>
                <a:gd name="connsiteX74" fmla="*/ 228336 w 338138"/>
                <a:gd name="connsiteY74" fmla="*/ 151162 h 328613"/>
                <a:gd name="connsiteX75" fmla="*/ 227013 w 338138"/>
                <a:gd name="connsiteY75" fmla="*/ 149847 h 328613"/>
                <a:gd name="connsiteX76" fmla="*/ 224367 w 338138"/>
                <a:gd name="connsiteY76" fmla="*/ 149847 h 328613"/>
                <a:gd name="connsiteX77" fmla="*/ 188648 w 338138"/>
                <a:gd name="connsiteY77" fmla="*/ 149847 h 328613"/>
                <a:gd name="connsiteX78" fmla="*/ 179388 w 338138"/>
                <a:gd name="connsiteY78" fmla="*/ 145904 h 328613"/>
                <a:gd name="connsiteX79" fmla="*/ 178065 w 338138"/>
                <a:gd name="connsiteY79" fmla="*/ 144589 h 328613"/>
                <a:gd name="connsiteX80" fmla="*/ 170127 w 338138"/>
                <a:gd name="connsiteY80" fmla="*/ 134074 h 328613"/>
                <a:gd name="connsiteX81" fmla="*/ 168804 w 338138"/>
                <a:gd name="connsiteY81" fmla="*/ 140646 h 328613"/>
                <a:gd name="connsiteX82" fmla="*/ 167481 w 338138"/>
                <a:gd name="connsiteY82" fmla="*/ 148533 h 328613"/>
                <a:gd name="connsiteX83" fmla="*/ 166158 w 338138"/>
                <a:gd name="connsiteY83" fmla="*/ 152476 h 328613"/>
                <a:gd name="connsiteX84" fmla="*/ 166158 w 338138"/>
                <a:gd name="connsiteY84" fmla="*/ 156420 h 328613"/>
                <a:gd name="connsiteX85" fmla="*/ 163513 w 338138"/>
                <a:gd name="connsiteY85" fmla="*/ 164306 h 328613"/>
                <a:gd name="connsiteX86" fmla="*/ 162190 w 338138"/>
                <a:gd name="connsiteY86" fmla="*/ 170879 h 328613"/>
                <a:gd name="connsiteX87" fmla="*/ 160867 w 338138"/>
                <a:gd name="connsiteY87" fmla="*/ 173507 h 328613"/>
                <a:gd name="connsiteX88" fmla="*/ 200554 w 338138"/>
                <a:gd name="connsiteY88" fmla="*/ 182709 h 328613"/>
                <a:gd name="connsiteX89" fmla="*/ 201877 w 338138"/>
                <a:gd name="connsiteY89" fmla="*/ 182709 h 328613"/>
                <a:gd name="connsiteX90" fmla="*/ 215106 w 338138"/>
                <a:gd name="connsiteY90" fmla="*/ 205054 h 328613"/>
                <a:gd name="connsiteX91" fmla="*/ 212461 w 338138"/>
                <a:gd name="connsiteY91" fmla="*/ 210312 h 328613"/>
                <a:gd name="connsiteX92" fmla="*/ 163513 w 338138"/>
                <a:gd name="connsiteY92" fmla="*/ 289180 h 328613"/>
                <a:gd name="connsiteX93" fmla="*/ 144992 w 338138"/>
                <a:gd name="connsiteY93" fmla="*/ 293123 h 328613"/>
                <a:gd name="connsiteX94" fmla="*/ 139700 w 338138"/>
                <a:gd name="connsiteY94" fmla="*/ 276035 h 328613"/>
                <a:gd name="connsiteX95" fmla="*/ 168804 w 338138"/>
                <a:gd name="connsiteY95" fmla="*/ 214255 h 328613"/>
                <a:gd name="connsiteX96" fmla="*/ 125148 w 338138"/>
                <a:gd name="connsiteY96" fmla="*/ 206369 h 328613"/>
                <a:gd name="connsiteX97" fmla="*/ 103981 w 338138"/>
                <a:gd name="connsiteY97" fmla="*/ 195853 h 328613"/>
                <a:gd name="connsiteX98" fmla="*/ 97367 w 338138"/>
                <a:gd name="connsiteY98" fmla="*/ 164306 h 328613"/>
                <a:gd name="connsiteX99" fmla="*/ 121179 w 338138"/>
                <a:gd name="connsiteY99" fmla="*/ 95955 h 328613"/>
                <a:gd name="connsiteX100" fmla="*/ 121179 w 338138"/>
                <a:gd name="connsiteY100" fmla="*/ 90697 h 328613"/>
                <a:gd name="connsiteX101" fmla="*/ 143669 w 338138"/>
                <a:gd name="connsiteY101" fmla="*/ 68351 h 328613"/>
                <a:gd name="connsiteX102" fmla="*/ 119856 w 338138"/>
                <a:gd name="connsiteY102" fmla="*/ 35490 h 328613"/>
                <a:gd name="connsiteX103" fmla="*/ 155575 w 338138"/>
                <a:gd name="connsiteY103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38138" h="328613">
                  <a:moveTo>
                    <a:pt x="279778" y="231775"/>
                  </a:moveTo>
                  <a:cubicBezTo>
                    <a:pt x="279778" y="231775"/>
                    <a:pt x="279778" y="231775"/>
                    <a:pt x="289126" y="271719"/>
                  </a:cubicBezTo>
                  <a:cubicBezTo>
                    <a:pt x="290462" y="275713"/>
                    <a:pt x="287791" y="278376"/>
                    <a:pt x="283784" y="279708"/>
                  </a:cubicBezTo>
                  <a:cubicBezTo>
                    <a:pt x="283784" y="279708"/>
                    <a:pt x="282449" y="279708"/>
                    <a:pt x="282449" y="279708"/>
                  </a:cubicBezTo>
                  <a:cubicBezTo>
                    <a:pt x="279778" y="279708"/>
                    <a:pt x="275771" y="278376"/>
                    <a:pt x="275771" y="274382"/>
                  </a:cubicBezTo>
                  <a:cubicBezTo>
                    <a:pt x="275771" y="274382"/>
                    <a:pt x="275771" y="274382"/>
                    <a:pt x="265087" y="234438"/>
                  </a:cubicBezTo>
                  <a:cubicBezTo>
                    <a:pt x="250396" y="241095"/>
                    <a:pt x="239712" y="255741"/>
                    <a:pt x="239712" y="273050"/>
                  </a:cubicBezTo>
                  <a:cubicBezTo>
                    <a:pt x="239712" y="295685"/>
                    <a:pt x="259745" y="314325"/>
                    <a:pt x="282449" y="314325"/>
                  </a:cubicBezTo>
                  <a:cubicBezTo>
                    <a:pt x="305153" y="314325"/>
                    <a:pt x="323850" y="295685"/>
                    <a:pt x="323850" y="273050"/>
                  </a:cubicBezTo>
                  <a:cubicBezTo>
                    <a:pt x="323850" y="250416"/>
                    <a:pt x="305153" y="231775"/>
                    <a:pt x="282449" y="231775"/>
                  </a:cubicBezTo>
                  <a:cubicBezTo>
                    <a:pt x="281113" y="231775"/>
                    <a:pt x="279778" y="231775"/>
                    <a:pt x="279778" y="231775"/>
                  </a:cubicBezTo>
                  <a:close/>
                  <a:moveTo>
                    <a:pt x="55688" y="231775"/>
                  </a:moveTo>
                  <a:cubicBezTo>
                    <a:pt x="32984" y="231775"/>
                    <a:pt x="14287" y="250416"/>
                    <a:pt x="14287" y="273050"/>
                  </a:cubicBezTo>
                  <a:cubicBezTo>
                    <a:pt x="14287" y="295685"/>
                    <a:pt x="32984" y="314325"/>
                    <a:pt x="55688" y="314325"/>
                  </a:cubicBezTo>
                  <a:cubicBezTo>
                    <a:pt x="78392" y="314325"/>
                    <a:pt x="98425" y="295685"/>
                    <a:pt x="98425" y="273050"/>
                  </a:cubicBezTo>
                  <a:cubicBezTo>
                    <a:pt x="98425" y="270387"/>
                    <a:pt x="97089" y="267724"/>
                    <a:pt x="97089" y="265062"/>
                  </a:cubicBezTo>
                  <a:cubicBezTo>
                    <a:pt x="97089" y="265062"/>
                    <a:pt x="97089" y="265062"/>
                    <a:pt x="58359" y="279708"/>
                  </a:cubicBezTo>
                  <a:cubicBezTo>
                    <a:pt x="57024" y="279708"/>
                    <a:pt x="57024" y="279708"/>
                    <a:pt x="55688" y="279708"/>
                  </a:cubicBezTo>
                  <a:cubicBezTo>
                    <a:pt x="53017" y="279708"/>
                    <a:pt x="50346" y="278376"/>
                    <a:pt x="49011" y="275713"/>
                  </a:cubicBezTo>
                  <a:cubicBezTo>
                    <a:pt x="47675" y="271719"/>
                    <a:pt x="49011" y="267724"/>
                    <a:pt x="53017" y="266393"/>
                  </a:cubicBezTo>
                  <a:cubicBezTo>
                    <a:pt x="53017" y="266393"/>
                    <a:pt x="53017" y="266393"/>
                    <a:pt x="91747" y="251747"/>
                  </a:cubicBezTo>
                  <a:cubicBezTo>
                    <a:pt x="83734" y="239764"/>
                    <a:pt x="70379" y="231775"/>
                    <a:pt x="55688" y="231775"/>
                  </a:cubicBezTo>
                  <a:close/>
                  <a:moveTo>
                    <a:pt x="39613" y="195263"/>
                  </a:moveTo>
                  <a:cubicBezTo>
                    <a:pt x="39613" y="195263"/>
                    <a:pt x="39613" y="195263"/>
                    <a:pt x="92431" y="195263"/>
                  </a:cubicBezTo>
                  <a:cubicBezTo>
                    <a:pt x="95072" y="195263"/>
                    <a:pt x="96393" y="195263"/>
                    <a:pt x="97713" y="196583"/>
                  </a:cubicBezTo>
                  <a:cubicBezTo>
                    <a:pt x="97713" y="196583"/>
                    <a:pt x="97713" y="196583"/>
                    <a:pt x="138647" y="237513"/>
                  </a:cubicBezTo>
                  <a:cubicBezTo>
                    <a:pt x="139967" y="238833"/>
                    <a:pt x="141288" y="241474"/>
                    <a:pt x="139967" y="244114"/>
                  </a:cubicBezTo>
                  <a:cubicBezTo>
                    <a:pt x="139967" y="246755"/>
                    <a:pt x="138647" y="248075"/>
                    <a:pt x="136006" y="249395"/>
                  </a:cubicBezTo>
                  <a:cubicBezTo>
                    <a:pt x="136006" y="249395"/>
                    <a:pt x="136006" y="249395"/>
                    <a:pt x="109597" y="259958"/>
                  </a:cubicBezTo>
                  <a:cubicBezTo>
                    <a:pt x="110918" y="263919"/>
                    <a:pt x="110918" y="267880"/>
                    <a:pt x="110918" y="273161"/>
                  </a:cubicBezTo>
                  <a:cubicBezTo>
                    <a:pt x="110918" y="303528"/>
                    <a:pt x="85829" y="328613"/>
                    <a:pt x="55459" y="328613"/>
                  </a:cubicBezTo>
                  <a:cubicBezTo>
                    <a:pt x="25088" y="328613"/>
                    <a:pt x="0" y="303528"/>
                    <a:pt x="0" y="273161"/>
                  </a:cubicBezTo>
                  <a:cubicBezTo>
                    <a:pt x="0" y="242794"/>
                    <a:pt x="25088" y="217708"/>
                    <a:pt x="55459" y="217708"/>
                  </a:cubicBezTo>
                  <a:cubicBezTo>
                    <a:pt x="76586" y="217708"/>
                    <a:pt x="95072" y="229590"/>
                    <a:pt x="104315" y="246755"/>
                  </a:cubicBezTo>
                  <a:cubicBezTo>
                    <a:pt x="104315" y="246755"/>
                    <a:pt x="104315" y="246755"/>
                    <a:pt x="121481" y="240153"/>
                  </a:cubicBezTo>
                  <a:cubicBezTo>
                    <a:pt x="121481" y="240153"/>
                    <a:pt x="121481" y="240153"/>
                    <a:pt x="89790" y="208466"/>
                  </a:cubicBezTo>
                  <a:cubicBezTo>
                    <a:pt x="89790" y="208466"/>
                    <a:pt x="89790" y="208466"/>
                    <a:pt x="39613" y="208466"/>
                  </a:cubicBezTo>
                  <a:cubicBezTo>
                    <a:pt x="35652" y="208466"/>
                    <a:pt x="33011" y="205825"/>
                    <a:pt x="33011" y="201864"/>
                  </a:cubicBezTo>
                  <a:cubicBezTo>
                    <a:pt x="33011" y="197903"/>
                    <a:pt x="35652" y="195263"/>
                    <a:pt x="39613" y="195263"/>
                  </a:cubicBezTo>
                  <a:close/>
                  <a:moveTo>
                    <a:pt x="155575" y="0"/>
                  </a:moveTo>
                  <a:cubicBezTo>
                    <a:pt x="175419" y="0"/>
                    <a:pt x="191294" y="15773"/>
                    <a:pt x="191294" y="35490"/>
                  </a:cubicBezTo>
                  <a:cubicBezTo>
                    <a:pt x="191294" y="53892"/>
                    <a:pt x="175419" y="69666"/>
                    <a:pt x="156898" y="70980"/>
                  </a:cubicBezTo>
                  <a:cubicBezTo>
                    <a:pt x="160867" y="72295"/>
                    <a:pt x="164835" y="76238"/>
                    <a:pt x="167481" y="80181"/>
                  </a:cubicBezTo>
                  <a:cubicBezTo>
                    <a:pt x="168804" y="80181"/>
                    <a:pt x="168804" y="80181"/>
                    <a:pt x="168804" y="81496"/>
                  </a:cubicBezTo>
                  <a:cubicBezTo>
                    <a:pt x="168804" y="81496"/>
                    <a:pt x="168804" y="81496"/>
                    <a:pt x="196586" y="126187"/>
                  </a:cubicBezTo>
                  <a:cubicBezTo>
                    <a:pt x="196586" y="126187"/>
                    <a:pt x="196586" y="126187"/>
                    <a:pt x="225690" y="130131"/>
                  </a:cubicBezTo>
                  <a:cubicBezTo>
                    <a:pt x="230981" y="130131"/>
                    <a:pt x="234950" y="134074"/>
                    <a:pt x="234950" y="138017"/>
                  </a:cubicBezTo>
                  <a:cubicBezTo>
                    <a:pt x="234950" y="138017"/>
                    <a:pt x="234950" y="138017"/>
                    <a:pt x="257440" y="149847"/>
                  </a:cubicBezTo>
                  <a:cubicBezTo>
                    <a:pt x="258763" y="151162"/>
                    <a:pt x="260086" y="152476"/>
                    <a:pt x="260086" y="155105"/>
                  </a:cubicBezTo>
                  <a:cubicBezTo>
                    <a:pt x="260086" y="155105"/>
                    <a:pt x="260086" y="155105"/>
                    <a:pt x="270669" y="197168"/>
                  </a:cubicBezTo>
                  <a:cubicBezTo>
                    <a:pt x="273315" y="197168"/>
                    <a:pt x="275961" y="197168"/>
                    <a:pt x="278607" y="197168"/>
                  </a:cubicBezTo>
                  <a:cubicBezTo>
                    <a:pt x="291836" y="195853"/>
                    <a:pt x="303742" y="198482"/>
                    <a:pt x="315648" y="205054"/>
                  </a:cubicBezTo>
                  <a:cubicBezTo>
                    <a:pt x="319617" y="206369"/>
                    <a:pt x="320940" y="210312"/>
                    <a:pt x="319617" y="214255"/>
                  </a:cubicBezTo>
                  <a:cubicBezTo>
                    <a:pt x="316971" y="216884"/>
                    <a:pt x="313003" y="219513"/>
                    <a:pt x="310357" y="216884"/>
                  </a:cubicBezTo>
                  <a:cubicBezTo>
                    <a:pt x="299773" y="211627"/>
                    <a:pt x="289190" y="210312"/>
                    <a:pt x="278607" y="210312"/>
                  </a:cubicBezTo>
                  <a:cubicBezTo>
                    <a:pt x="277284" y="210312"/>
                    <a:pt x="275961" y="210312"/>
                    <a:pt x="274638" y="211627"/>
                  </a:cubicBezTo>
                  <a:cubicBezTo>
                    <a:pt x="274638" y="211627"/>
                    <a:pt x="274638" y="211627"/>
                    <a:pt x="275961" y="218199"/>
                  </a:cubicBezTo>
                  <a:cubicBezTo>
                    <a:pt x="278607" y="218199"/>
                    <a:pt x="279930" y="218199"/>
                    <a:pt x="282575" y="218199"/>
                  </a:cubicBezTo>
                  <a:cubicBezTo>
                    <a:pt x="313003" y="218199"/>
                    <a:pt x="338138" y="243174"/>
                    <a:pt x="338138" y="273406"/>
                  </a:cubicBezTo>
                  <a:cubicBezTo>
                    <a:pt x="338138" y="303639"/>
                    <a:pt x="313003" y="328613"/>
                    <a:pt x="282575" y="328613"/>
                  </a:cubicBezTo>
                  <a:cubicBezTo>
                    <a:pt x="257440" y="328613"/>
                    <a:pt x="236273" y="312840"/>
                    <a:pt x="229659" y="289180"/>
                  </a:cubicBezTo>
                  <a:cubicBezTo>
                    <a:pt x="229659" y="289180"/>
                    <a:pt x="229659" y="289180"/>
                    <a:pt x="183356" y="289180"/>
                  </a:cubicBezTo>
                  <a:cubicBezTo>
                    <a:pt x="179388" y="289180"/>
                    <a:pt x="175419" y="286551"/>
                    <a:pt x="175419" y="282607"/>
                  </a:cubicBezTo>
                  <a:cubicBezTo>
                    <a:pt x="175419" y="278664"/>
                    <a:pt x="179388" y="276035"/>
                    <a:pt x="183356" y="276035"/>
                  </a:cubicBezTo>
                  <a:cubicBezTo>
                    <a:pt x="183356" y="276035"/>
                    <a:pt x="183356" y="276035"/>
                    <a:pt x="227013" y="276035"/>
                  </a:cubicBezTo>
                  <a:cubicBezTo>
                    <a:pt x="227013" y="274721"/>
                    <a:pt x="227013" y="274721"/>
                    <a:pt x="227013" y="273406"/>
                  </a:cubicBezTo>
                  <a:cubicBezTo>
                    <a:pt x="227013" y="249746"/>
                    <a:pt x="241565" y="230029"/>
                    <a:pt x="262732" y="222142"/>
                  </a:cubicBezTo>
                  <a:cubicBezTo>
                    <a:pt x="262732" y="222142"/>
                    <a:pt x="262732" y="222142"/>
                    <a:pt x="261409" y="214255"/>
                  </a:cubicBezTo>
                  <a:cubicBezTo>
                    <a:pt x="248180" y="219513"/>
                    <a:pt x="237596" y="228714"/>
                    <a:pt x="230981" y="239231"/>
                  </a:cubicBezTo>
                  <a:cubicBezTo>
                    <a:pt x="229659" y="241859"/>
                    <a:pt x="227013" y="243174"/>
                    <a:pt x="224367" y="243174"/>
                  </a:cubicBezTo>
                  <a:cubicBezTo>
                    <a:pt x="224367" y="243174"/>
                    <a:pt x="223044" y="243174"/>
                    <a:pt x="221721" y="241859"/>
                  </a:cubicBezTo>
                  <a:cubicBezTo>
                    <a:pt x="217752" y="240545"/>
                    <a:pt x="216429" y="235287"/>
                    <a:pt x="219075" y="232658"/>
                  </a:cubicBezTo>
                  <a:cubicBezTo>
                    <a:pt x="228336" y="218199"/>
                    <a:pt x="241565" y="206369"/>
                    <a:pt x="257440" y="201111"/>
                  </a:cubicBezTo>
                  <a:cubicBezTo>
                    <a:pt x="257440" y="201111"/>
                    <a:pt x="257440" y="201111"/>
                    <a:pt x="248180" y="160363"/>
                  </a:cubicBezTo>
                  <a:cubicBezTo>
                    <a:pt x="248180" y="160363"/>
                    <a:pt x="248180" y="160363"/>
                    <a:pt x="228336" y="151162"/>
                  </a:cubicBezTo>
                  <a:cubicBezTo>
                    <a:pt x="228336" y="151162"/>
                    <a:pt x="228336" y="149847"/>
                    <a:pt x="227013" y="149847"/>
                  </a:cubicBezTo>
                  <a:cubicBezTo>
                    <a:pt x="227013" y="149847"/>
                    <a:pt x="225690" y="149847"/>
                    <a:pt x="224367" y="149847"/>
                  </a:cubicBezTo>
                  <a:cubicBezTo>
                    <a:pt x="224367" y="149847"/>
                    <a:pt x="224367" y="149847"/>
                    <a:pt x="188648" y="149847"/>
                  </a:cubicBezTo>
                  <a:cubicBezTo>
                    <a:pt x="184679" y="149847"/>
                    <a:pt x="180711" y="148533"/>
                    <a:pt x="179388" y="145904"/>
                  </a:cubicBezTo>
                  <a:cubicBezTo>
                    <a:pt x="179388" y="145904"/>
                    <a:pt x="179388" y="145904"/>
                    <a:pt x="178065" y="144589"/>
                  </a:cubicBezTo>
                  <a:cubicBezTo>
                    <a:pt x="178065" y="144589"/>
                    <a:pt x="178065" y="144589"/>
                    <a:pt x="170127" y="134074"/>
                  </a:cubicBezTo>
                  <a:cubicBezTo>
                    <a:pt x="170127" y="136703"/>
                    <a:pt x="170127" y="138017"/>
                    <a:pt x="168804" y="140646"/>
                  </a:cubicBezTo>
                  <a:cubicBezTo>
                    <a:pt x="168804" y="143275"/>
                    <a:pt x="167481" y="145904"/>
                    <a:pt x="167481" y="148533"/>
                  </a:cubicBezTo>
                  <a:cubicBezTo>
                    <a:pt x="167481" y="149847"/>
                    <a:pt x="167481" y="151162"/>
                    <a:pt x="166158" y="152476"/>
                  </a:cubicBezTo>
                  <a:cubicBezTo>
                    <a:pt x="166158" y="153791"/>
                    <a:pt x="166158" y="155105"/>
                    <a:pt x="166158" y="156420"/>
                  </a:cubicBezTo>
                  <a:cubicBezTo>
                    <a:pt x="164835" y="159048"/>
                    <a:pt x="164835" y="161677"/>
                    <a:pt x="163513" y="164306"/>
                  </a:cubicBezTo>
                  <a:cubicBezTo>
                    <a:pt x="163513" y="166935"/>
                    <a:pt x="162190" y="168250"/>
                    <a:pt x="162190" y="170879"/>
                  </a:cubicBezTo>
                  <a:cubicBezTo>
                    <a:pt x="160867" y="172193"/>
                    <a:pt x="160867" y="172193"/>
                    <a:pt x="160867" y="173507"/>
                  </a:cubicBezTo>
                  <a:cubicBezTo>
                    <a:pt x="160867" y="173507"/>
                    <a:pt x="160867" y="173507"/>
                    <a:pt x="200554" y="182709"/>
                  </a:cubicBezTo>
                  <a:cubicBezTo>
                    <a:pt x="200554" y="182709"/>
                    <a:pt x="200554" y="182709"/>
                    <a:pt x="201877" y="182709"/>
                  </a:cubicBezTo>
                  <a:cubicBezTo>
                    <a:pt x="211138" y="185337"/>
                    <a:pt x="217752" y="195853"/>
                    <a:pt x="215106" y="205054"/>
                  </a:cubicBezTo>
                  <a:cubicBezTo>
                    <a:pt x="215106" y="206369"/>
                    <a:pt x="213784" y="208998"/>
                    <a:pt x="212461" y="210312"/>
                  </a:cubicBezTo>
                  <a:cubicBezTo>
                    <a:pt x="212461" y="210312"/>
                    <a:pt x="212461" y="210312"/>
                    <a:pt x="163513" y="289180"/>
                  </a:cubicBezTo>
                  <a:cubicBezTo>
                    <a:pt x="159544" y="294437"/>
                    <a:pt x="151606" y="297066"/>
                    <a:pt x="144992" y="293123"/>
                  </a:cubicBezTo>
                  <a:cubicBezTo>
                    <a:pt x="138377" y="289180"/>
                    <a:pt x="137054" y="281293"/>
                    <a:pt x="139700" y="276035"/>
                  </a:cubicBezTo>
                  <a:cubicBezTo>
                    <a:pt x="139700" y="276035"/>
                    <a:pt x="139700" y="276035"/>
                    <a:pt x="168804" y="214255"/>
                  </a:cubicBezTo>
                  <a:cubicBezTo>
                    <a:pt x="168804" y="214255"/>
                    <a:pt x="168804" y="214255"/>
                    <a:pt x="125148" y="206369"/>
                  </a:cubicBezTo>
                  <a:cubicBezTo>
                    <a:pt x="115887" y="203740"/>
                    <a:pt x="107950" y="201111"/>
                    <a:pt x="103981" y="195853"/>
                  </a:cubicBezTo>
                  <a:cubicBezTo>
                    <a:pt x="96044" y="186652"/>
                    <a:pt x="92075" y="176136"/>
                    <a:pt x="97367" y="164306"/>
                  </a:cubicBezTo>
                  <a:cubicBezTo>
                    <a:pt x="115887" y="124873"/>
                    <a:pt x="121179" y="95955"/>
                    <a:pt x="121179" y="95955"/>
                  </a:cubicBezTo>
                  <a:cubicBezTo>
                    <a:pt x="121179" y="95955"/>
                    <a:pt x="121179" y="95955"/>
                    <a:pt x="121179" y="90697"/>
                  </a:cubicBezTo>
                  <a:cubicBezTo>
                    <a:pt x="122502" y="78867"/>
                    <a:pt x="131763" y="69666"/>
                    <a:pt x="143669" y="68351"/>
                  </a:cubicBezTo>
                  <a:cubicBezTo>
                    <a:pt x="130440" y="63093"/>
                    <a:pt x="119856" y="49949"/>
                    <a:pt x="119856" y="35490"/>
                  </a:cubicBezTo>
                  <a:cubicBezTo>
                    <a:pt x="119856" y="15773"/>
                    <a:pt x="135731" y="0"/>
                    <a:pt x="155575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文本框 21"/>
            <p:cNvSpPr txBox="1"/>
            <p:nvPr/>
          </p:nvSpPr>
          <p:spPr>
            <a:xfrm>
              <a:off x="5383623" y="1618298"/>
              <a:ext cx="3168952" cy="1180207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bg1"/>
                  </a:solidFill>
                </a:rPr>
                <a:t>       选择点击按钮之后，点击其他按钮，原先蓝色的预选框去除</a:t>
              </a:r>
              <a:endParaRPr lang="en-US" altLang="zh-CN" sz="1050" dirty="0">
                <a:solidFill>
                  <a:schemeClr val="bg1"/>
                </a:solidFill>
              </a:endParaRPr>
            </a:p>
            <a:p>
              <a:pPr lvl="0">
                <a:lnSpc>
                  <a:spcPct val="120000"/>
                </a:lnSpc>
              </a:pP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B013D110-1EDF-4DC7-A4AF-D8C1D843E8F8}"/>
              </a:ext>
            </a:extLst>
          </p:cNvPr>
          <p:cNvSpPr txBox="1">
            <a:spLocks/>
          </p:cNvSpPr>
          <p:nvPr/>
        </p:nvSpPr>
        <p:spPr>
          <a:xfrm>
            <a:off x="395536" y="175643"/>
            <a:ext cx="302433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CenterFrame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：：更新按钮状态</a:t>
            </a:r>
          </a:p>
          <a:p>
            <a:pPr algn="l"/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94B4251-D949-4199-91E6-DE0CF1A5F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12" y="1115637"/>
            <a:ext cx="3579006" cy="259701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A316568-7C5F-4A16-A1A3-2A84AF535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232" y="1115637"/>
            <a:ext cx="923810" cy="181904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8BE900-BD14-429E-830D-7805543F1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1153237"/>
            <a:ext cx="895238" cy="1695238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E692742-72D1-4C16-BDB0-8AABCC4DE5AE}"/>
              </a:ext>
            </a:extLst>
          </p:cNvPr>
          <p:cNvCxnSpPr/>
          <p:nvPr/>
        </p:nvCxnSpPr>
        <p:spPr>
          <a:xfrm>
            <a:off x="5508105" y="2000856"/>
            <a:ext cx="720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4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355976" y="2455483"/>
            <a:ext cx="3456384" cy="1383120"/>
            <a:chOff x="4371753" y="1448063"/>
            <a:chExt cx="4338638" cy="1209429"/>
          </a:xfrm>
        </p:grpSpPr>
        <p:sp>
          <p:nvSpPr>
            <p:cNvPr id="5" name="矩形 4"/>
            <p:cNvSpPr/>
            <p:nvPr/>
          </p:nvSpPr>
          <p:spPr bwMode="auto">
            <a:xfrm>
              <a:off x="4371753" y="1448063"/>
              <a:ext cx="4338638" cy="1209429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4541186" y="1782024"/>
              <a:ext cx="772729" cy="56388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" name="任意多边形: 形状 8"/>
            <p:cNvSpPr/>
            <p:nvPr/>
          </p:nvSpPr>
          <p:spPr bwMode="auto">
            <a:xfrm>
              <a:off x="4753494" y="1831456"/>
              <a:ext cx="348112" cy="498118"/>
            </a:xfrm>
            <a:custGeom>
              <a:avLst/>
              <a:gdLst>
                <a:gd name="connsiteX0" fmla="*/ 279778 w 338138"/>
                <a:gd name="connsiteY0" fmla="*/ 231775 h 328613"/>
                <a:gd name="connsiteX1" fmla="*/ 289126 w 338138"/>
                <a:gd name="connsiteY1" fmla="*/ 271719 h 328613"/>
                <a:gd name="connsiteX2" fmla="*/ 283784 w 338138"/>
                <a:gd name="connsiteY2" fmla="*/ 279708 h 328613"/>
                <a:gd name="connsiteX3" fmla="*/ 282449 w 338138"/>
                <a:gd name="connsiteY3" fmla="*/ 279708 h 328613"/>
                <a:gd name="connsiteX4" fmla="*/ 275771 w 338138"/>
                <a:gd name="connsiteY4" fmla="*/ 274382 h 328613"/>
                <a:gd name="connsiteX5" fmla="*/ 265087 w 338138"/>
                <a:gd name="connsiteY5" fmla="*/ 234438 h 328613"/>
                <a:gd name="connsiteX6" fmla="*/ 239712 w 338138"/>
                <a:gd name="connsiteY6" fmla="*/ 273050 h 328613"/>
                <a:gd name="connsiteX7" fmla="*/ 282449 w 338138"/>
                <a:gd name="connsiteY7" fmla="*/ 314325 h 328613"/>
                <a:gd name="connsiteX8" fmla="*/ 323850 w 338138"/>
                <a:gd name="connsiteY8" fmla="*/ 273050 h 328613"/>
                <a:gd name="connsiteX9" fmla="*/ 282449 w 338138"/>
                <a:gd name="connsiteY9" fmla="*/ 231775 h 328613"/>
                <a:gd name="connsiteX10" fmla="*/ 279778 w 338138"/>
                <a:gd name="connsiteY10" fmla="*/ 231775 h 328613"/>
                <a:gd name="connsiteX11" fmla="*/ 55688 w 338138"/>
                <a:gd name="connsiteY11" fmla="*/ 231775 h 328613"/>
                <a:gd name="connsiteX12" fmla="*/ 14287 w 338138"/>
                <a:gd name="connsiteY12" fmla="*/ 273050 h 328613"/>
                <a:gd name="connsiteX13" fmla="*/ 55688 w 338138"/>
                <a:gd name="connsiteY13" fmla="*/ 314325 h 328613"/>
                <a:gd name="connsiteX14" fmla="*/ 98425 w 338138"/>
                <a:gd name="connsiteY14" fmla="*/ 273050 h 328613"/>
                <a:gd name="connsiteX15" fmla="*/ 97089 w 338138"/>
                <a:gd name="connsiteY15" fmla="*/ 265062 h 328613"/>
                <a:gd name="connsiteX16" fmla="*/ 58359 w 338138"/>
                <a:gd name="connsiteY16" fmla="*/ 279708 h 328613"/>
                <a:gd name="connsiteX17" fmla="*/ 55688 w 338138"/>
                <a:gd name="connsiteY17" fmla="*/ 279708 h 328613"/>
                <a:gd name="connsiteX18" fmla="*/ 49011 w 338138"/>
                <a:gd name="connsiteY18" fmla="*/ 275713 h 328613"/>
                <a:gd name="connsiteX19" fmla="*/ 53017 w 338138"/>
                <a:gd name="connsiteY19" fmla="*/ 266393 h 328613"/>
                <a:gd name="connsiteX20" fmla="*/ 91747 w 338138"/>
                <a:gd name="connsiteY20" fmla="*/ 251747 h 328613"/>
                <a:gd name="connsiteX21" fmla="*/ 55688 w 338138"/>
                <a:gd name="connsiteY21" fmla="*/ 231775 h 328613"/>
                <a:gd name="connsiteX22" fmla="*/ 39613 w 338138"/>
                <a:gd name="connsiteY22" fmla="*/ 195263 h 328613"/>
                <a:gd name="connsiteX23" fmla="*/ 92431 w 338138"/>
                <a:gd name="connsiteY23" fmla="*/ 195263 h 328613"/>
                <a:gd name="connsiteX24" fmla="*/ 97713 w 338138"/>
                <a:gd name="connsiteY24" fmla="*/ 196583 h 328613"/>
                <a:gd name="connsiteX25" fmla="*/ 138647 w 338138"/>
                <a:gd name="connsiteY25" fmla="*/ 237513 h 328613"/>
                <a:gd name="connsiteX26" fmla="*/ 139967 w 338138"/>
                <a:gd name="connsiteY26" fmla="*/ 244114 h 328613"/>
                <a:gd name="connsiteX27" fmla="*/ 136006 w 338138"/>
                <a:gd name="connsiteY27" fmla="*/ 249395 h 328613"/>
                <a:gd name="connsiteX28" fmla="*/ 109597 w 338138"/>
                <a:gd name="connsiteY28" fmla="*/ 259958 h 328613"/>
                <a:gd name="connsiteX29" fmla="*/ 110918 w 338138"/>
                <a:gd name="connsiteY29" fmla="*/ 273161 h 328613"/>
                <a:gd name="connsiteX30" fmla="*/ 55459 w 338138"/>
                <a:gd name="connsiteY30" fmla="*/ 328613 h 328613"/>
                <a:gd name="connsiteX31" fmla="*/ 0 w 338138"/>
                <a:gd name="connsiteY31" fmla="*/ 273161 h 328613"/>
                <a:gd name="connsiteX32" fmla="*/ 55459 w 338138"/>
                <a:gd name="connsiteY32" fmla="*/ 217708 h 328613"/>
                <a:gd name="connsiteX33" fmla="*/ 104315 w 338138"/>
                <a:gd name="connsiteY33" fmla="*/ 246755 h 328613"/>
                <a:gd name="connsiteX34" fmla="*/ 121481 w 338138"/>
                <a:gd name="connsiteY34" fmla="*/ 240153 h 328613"/>
                <a:gd name="connsiteX35" fmla="*/ 89790 w 338138"/>
                <a:gd name="connsiteY35" fmla="*/ 208466 h 328613"/>
                <a:gd name="connsiteX36" fmla="*/ 39613 w 338138"/>
                <a:gd name="connsiteY36" fmla="*/ 208466 h 328613"/>
                <a:gd name="connsiteX37" fmla="*/ 33011 w 338138"/>
                <a:gd name="connsiteY37" fmla="*/ 201864 h 328613"/>
                <a:gd name="connsiteX38" fmla="*/ 39613 w 338138"/>
                <a:gd name="connsiteY38" fmla="*/ 195263 h 328613"/>
                <a:gd name="connsiteX39" fmla="*/ 155575 w 338138"/>
                <a:gd name="connsiteY39" fmla="*/ 0 h 328613"/>
                <a:gd name="connsiteX40" fmla="*/ 191294 w 338138"/>
                <a:gd name="connsiteY40" fmla="*/ 35490 h 328613"/>
                <a:gd name="connsiteX41" fmla="*/ 156898 w 338138"/>
                <a:gd name="connsiteY41" fmla="*/ 70980 h 328613"/>
                <a:gd name="connsiteX42" fmla="*/ 167481 w 338138"/>
                <a:gd name="connsiteY42" fmla="*/ 80181 h 328613"/>
                <a:gd name="connsiteX43" fmla="*/ 168804 w 338138"/>
                <a:gd name="connsiteY43" fmla="*/ 81496 h 328613"/>
                <a:gd name="connsiteX44" fmla="*/ 196586 w 338138"/>
                <a:gd name="connsiteY44" fmla="*/ 126187 h 328613"/>
                <a:gd name="connsiteX45" fmla="*/ 225690 w 338138"/>
                <a:gd name="connsiteY45" fmla="*/ 130131 h 328613"/>
                <a:gd name="connsiteX46" fmla="*/ 234950 w 338138"/>
                <a:gd name="connsiteY46" fmla="*/ 138017 h 328613"/>
                <a:gd name="connsiteX47" fmla="*/ 257440 w 338138"/>
                <a:gd name="connsiteY47" fmla="*/ 149847 h 328613"/>
                <a:gd name="connsiteX48" fmla="*/ 260086 w 338138"/>
                <a:gd name="connsiteY48" fmla="*/ 155105 h 328613"/>
                <a:gd name="connsiteX49" fmla="*/ 270669 w 338138"/>
                <a:gd name="connsiteY49" fmla="*/ 197168 h 328613"/>
                <a:gd name="connsiteX50" fmla="*/ 278607 w 338138"/>
                <a:gd name="connsiteY50" fmla="*/ 197168 h 328613"/>
                <a:gd name="connsiteX51" fmla="*/ 315648 w 338138"/>
                <a:gd name="connsiteY51" fmla="*/ 205054 h 328613"/>
                <a:gd name="connsiteX52" fmla="*/ 319617 w 338138"/>
                <a:gd name="connsiteY52" fmla="*/ 214255 h 328613"/>
                <a:gd name="connsiteX53" fmla="*/ 310357 w 338138"/>
                <a:gd name="connsiteY53" fmla="*/ 216884 h 328613"/>
                <a:gd name="connsiteX54" fmla="*/ 278607 w 338138"/>
                <a:gd name="connsiteY54" fmla="*/ 210312 h 328613"/>
                <a:gd name="connsiteX55" fmla="*/ 274638 w 338138"/>
                <a:gd name="connsiteY55" fmla="*/ 211627 h 328613"/>
                <a:gd name="connsiteX56" fmla="*/ 275961 w 338138"/>
                <a:gd name="connsiteY56" fmla="*/ 218199 h 328613"/>
                <a:gd name="connsiteX57" fmla="*/ 282575 w 338138"/>
                <a:gd name="connsiteY57" fmla="*/ 218199 h 328613"/>
                <a:gd name="connsiteX58" fmla="*/ 338138 w 338138"/>
                <a:gd name="connsiteY58" fmla="*/ 273406 h 328613"/>
                <a:gd name="connsiteX59" fmla="*/ 282575 w 338138"/>
                <a:gd name="connsiteY59" fmla="*/ 328613 h 328613"/>
                <a:gd name="connsiteX60" fmla="*/ 229659 w 338138"/>
                <a:gd name="connsiteY60" fmla="*/ 289180 h 328613"/>
                <a:gd name="connsiteX61" fmla="*/ 183356 w 338138"/>
                <a:gd name="connsiteY61" fmla="*/ 289180 h 328613"/>
                <a:gd name="connsiteX62" fmla="*/ 175419 w 338138"/>
                <a:gd name="connsiteY62" fmla="*/ 282607 h 328613"/>
                <a:gd name="connsiteX63" fmla="*/ 183356 w 338138"/>
                <a:gd name="connsiteY63" fmla="*/ 276035 h 328613"/>
                <a:gd name="connsiteX64" fmla="*/ 227013 w 338138"/>
                <a:gd name="connsiteY64" fmla="*/ 276035 h 328613"/>
                <a:gd name="connsiteX65" fmla="*/ 227013 w 338138"/>
                <a:gd name="connsiteY65" fmla="*/ 273406 h 328613"/>
                <a:gd name="connsiteX66" fmla="*/ 262732 w 338138"/>
                <a:gd name="connsiteY66" fmla="*/ 222142 h 328613"/>
                <a:gd name="connsiteX67" fmla="*/ 261409 w 338138"/>
                <a:gd name="connsiteY67" fmla="*/ 214255 h 328613"/>
                <a:gd name="connsiteX68" fmla="*/ 230981 w 338138"/>
                <a:gd name="connsiteY68" fmla="*/ 239231 h 328613"/>
                <a:gd name="connsiteX69" fmla="*/ 224367 w 338138"/>
                <a:gd name="connsiteY69" fmla="*/ 243174 h 328613"/>
                <a:gd name="connsiteX70" fmla="*/ 221721 w 338138"/>
                <a:gd name="connsiteY70" fmla="*/ 241859 h 328613"/>
                <a:gd name="connsiteX71" fmla="*/ 219075 w 338138"/>
                <a:gd name="connsiteY71" fmla="*/ 232658 h 328613"/>
                <a:gd name="connsiteX72" fmla="*/ 257440 w 338138"/>
                <a:gd name="connsiteY72" fmla="*/ 201111 h 328613"/>
                <a:gd name="connsiteX73" fmla="*/ 248180 w 338138"/>
                <a:gd name="connsiteY73" fmla="*/ 160363 h 328613"/>
                <a:gd name="connsiteX74" fmla="*/ 228336 w 338138"/>
                <a:gd name="connsiteY74" fmla="*/ 151162 h 328613"/>
                <a:gd name="connsiteX75" fmla="*/ 227013 w 338138"/>
                <a:gd name="connsiteY75" fmla="*/ 149847 h 328613"/>
                <a:gd name="connsiteX76" fmla="*/ 224367 w 338138"/>
                <a:gd name="connsiteY76" fmla="*/ 149847 h 328613"/>
                <a:gd name="connsiteX77" fmla="*/ 188648 w 338138"/>
                <a:gd name="connsiteY77" fmla="*/ 149847 h 328613"/>
                <a:gd name="connsiteX78" fmla="*/ 179388 w 338138"/>
                <a:gd name="connsiteY78" fmla="*/ 145904 h 328613"/>
                <a:gd name="connsiteX79" fmla="*/ 178065 w 338138"/>
                <a:gd name="connsiteY79" fmla="*/ 144589 h 328613"/>
                <a:gd name="connsiteX80" fmla="*/ 170127 w 338138"/>
                <a:gd name="connsiteY80" fmla="*/ 134074 h 328613"/>
                <a:gd name="connsiteX81" fmla="*/ 168804 w 338138"/>
                <a:gd name="connsiteY81" fmla="*/ 140646 h 328613"/>
                <a:gd name="connsiteX82" fmla="*/ 167481 w 338138"/>
                <a:gd name="connsiteY82" fmla="*/ 148533 h 328613"/>
                <a:gd name="connsiteX83" fmla="*/ 166158 w 338138"/>
                <a:gd name="connsiteY83" fmla="*/ 152476 h 328613"/>
                <a:gd name="connsiteX84" fmla="*/ 166158 w 338138"/>
                <a:gd name="connsiteY84" fmla="*/ 156420 h 328613"/>
                <a:gd name="connsiteX85" fmla="*/ 163513 w 338138"/>
                <a:gd name="connsiteY85" fmla="*/ 164306 h 328613"/>
                <a:gd name="connsiteX86" fmla="*/ 162190 w 338138"/>
                <a:gd name="connsiteY86" fmla="*/ 170879 h 328613"/>
                <a:gd name="connsiteX87" fmla="*/ 160867 w 338138"/>
                <a:gd name="connsiteY87" fmla="*/ 173507 h 328613"/>
                <a:gd name="connsiteX88" fmla="*/ 200554 w 338138"/>
                <a:gd name="connsiteY88" fmla="*/ 182709 h 328613"/>
                <a:gd name="connsiteX89" fmla="*/ 201877 w 338138"/>
                <a:gd name="connsiteY89" fmla="*/ 182709 h 328613"/>
                <a:gd name="connsiteX90" fmla="*/ 215106 w 338138"/>
                <a:gd name="connsiteY90" fmla="*/ 205054 h 328613"/>
                <a:gd name="connsiteX91" fmla="*/ 212461 w 338138"/>
                <a:gd name="connsiteY91" fmla="*/ 210312 h 328613"/>
                <a:gd name="connsiteX92" fmla="*/ 163513 w 338138"/>
                <a:gd name="connsiteY92" fmla="*/ 289180 h 328613"/>
                <a:gd name="connsiteX93" fmla="*/ 144992 w 338138"/>
                <a:gd name="connsiteY93" fmla="*/ 293123 h 328613"/>
                <a:gd name="connsiteX94" fmla="*/ 139700 w 338138"/>
                <a:gd name="connsiteY94" fmla="*/ 276035 h 328613"/>
                <a:gd name="connsiteX95" fmla="*/ 168804 w 338138"/>
                <a:gd name="connsiteY95" fmla="*/ 214255 h 328613"/>
                <a:gd name="connsiteX96" fmla="*/ 125148 w 338138"/>
                <a:gd name="connsiteY96" fmla="*/ 206369 h 328613"/>
                <a:gd name="connsiteX97" fmla="*/ 103981 w 338138"/>
                <a:gd name="connsiteY97" fmla="*/ 195853 h 328613"/>
                <a:gd name="connsiteX98" fmla="*/ 97367 w 338138"/>
                <a:gd name="connsiteY98" fmla="*/ 164306 h 328613"/>
                <a:gd name="connsiteX99" fmla="*/ 121179 w 338138"/>
                <a:gd name="connsiteY99" fmla="*/ 95955 h 328613"/>
                <a:gd name="connsiteX100" fmla="*/ 121179 w 338138"/>
                <a:gd name="connsiteY100" fmla="*/ 90697 h 328613"/>
                <a:gd name="connsiteX101" fmla="*/ 143669 w 338138"/>
                <a:gd name="connsiteY101" fmla="*/ 68351 h 328613"/>
                <a:gd name="connsiteX102" fmla="*/ 119856 w 338138"/>
                <a:gd name="connsiteY102" fmla="*/ 35490 h 328613"/>
                <a:gd name="connsiteX103" fmla="*/ 155575 w 338138"/>
                <a:gd name="connsiteY103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38138" h="328613">
                  <a:moveTo>
                    <a:pt x="279778" y="231775"/>
                  </a:moveTo>
                  <a:cubicBezTo>
                    <a:pt x="279778" y="231775"/>
                    <a:pt x="279778" y="231775"/>
                    <a:pt x="289126" y="271719"/>
                  </a:cubicBezTo>
                  <a:cubicBezTo>
                    <a:pt x="290462" y="275713"/>
                    <a:pt x="287791" y="278376"/>
                    <a:pt x="283784" y="279708"/>
                  </a:cubicBezTo>
                  <a:cubicBezTo>
                    <a:pt x="283784" y="279708"/>
                    <a:pt x="282449" y="279708"/>
                    <a:pt x="282449" y="279708"/>
                  </a:cubicBezTo>
                  <a:cubicBezTo>
                    <a:pt x="279778" y="279708"/>
                    <a:pt x="275771" y="278376"/>
                    <a:pt x="275771" y="274382"/>
                  </a:cubicBezTo>
                  <a:cubicBezTo>
                    <a:pt x="275771" y="274382"/>
                    <a:pt x="275771" y="274382"/>
                    <a:pt x="265087" y="234438"/>
                  </a:cubicBezTo>
                  <a:cubicBezTo>
                    <a:pt x="250396" y="241095"/>
                    <a:pt x="239712" y="255741"/>
                    <a:pt x="239712" y="273050"/>
                  </a:cubicBezTo>
                  <a:cubicBezTo>
                    <a:pt x="239712" y="295685"/>
                    <a:pt x="259745" y="314325"/>
                    <a:pt x="282449" y="314325"/>
                  </a:cubicBezTo>
                  <a:cubicBezTo>
                    <a:pt x="305153" y="314325"/>
                    <a:pt x="323850" y="295685"/>
                    <a:pt x="323850" y="273050"/>
                  </a:cubicBezTo>
                  <a:cubicBezTo>
                    <a:pt x="323850" y="250416"/>
                    <a:pt x="305153" y="231775"/>
                    <a:pt x="282449" y="231775"/>
                  </a:cubicBezTo>
                  <a:cubicBezTo>
                    <a:pt x="281113" y="231775"/>
                    <a:pt x="279778" y="231775"/>
                    <a:pt x="279778" y="231775"/>
                  </a:cubicBezTo>
                  <a:close/>
                  <a:moveTo>
                    <a:pt x="55688" y="231775"/>
                  </a:moveTo>
                  <a:cubicBezTo>
                    <a:pt x="32984" y="231775"/>
                    <a:pt x="14287" y="250416"/>
                    <a:pt x="14287" y="273050"/>
                  </a:cubicBezTo>
                  <a:cubicBezTo>
                    <a:pt x="14287" y="295685"/>
                    <a:pt x="32984" y="314325"/>
                    <a:pt x="55688" y="314325"/>
                  </a:cubicBezTo>
                  <a:cubicBezTo>
                    <a:pt x="78392" y="314325"/>
                    <a:pt x="98425" y="295685"/>
                    <a:pt x="98425" y="273050"/>
                  </a:cubicBezTo>
                  <a:cubicBezTo>
                    <a:pt x="98425" y="270387"/>
                    <a:pt x="97089" y="267724"/>
                    <a:pt x="97089" y="265062"/>
                  </a:cubicBezTo>
                  <a:cubicBezTo>
                    <a:pt x="97089" y="265062"/>
                    <a:pt x="97089" y="265062"/>
                    <a:pt x="58359" y="279708"/>
                  </a:cubicBezTo>
                  <a:cubicBezTo>
                    <a:pt x="57024" y="279708"/>
                    <a:pt x="57024" y="279708"/>
                    <a:pt x="55688" y="279708"/>
                  </a:cubicBezTo>
                  <a:cubicBezTo>
                    <a:pt x="53017" y="279708"/>
                    <a:pt x="50346" y="278376"/>
                    <a:pt x="49011" y="275713"/>
                  </a:cubicBezTo>
                  <a:cubicBezTo>
                    <a:pt x="47675" y="271719"/>
                    <a:pt x="49011" y="267724"/>
                    <a:pt x="53017" y="266393"/>
                  </a:cubicBezTo>
                  <a:cubicBezTo>
                    <a:pt x="53017" y="266393"/>
                    <a:pt x="53017" y="266393"/>
                    <a:pt x="91747" y="251747"/>
                  </a:cubicBezTo>
                  <a:cubicBezTo>
                    <a:pt x="83734" y="239764"/>
                    <a:pt x="70379" y="231775"/>
                    <a:pt x="55688" y="231775"/>
                  </a:cubicBezTo>
                  <a:close/>
                  <a:moveTo>
                    <a:pt x="39613" y="195263"/>
                  </a:moveTo>
                  <a:cubicBezTo>
                    <a:pt x="39613" y="195263"/>
                    <a:pt x="39613" y="195263"/>
                    <a:pt x="92431" y="195263"/>
                  </a:cubicBezTo>
                  <a:cubicBezTo>
                    <a:pt x="95072" y="195263"/>
                    <a:pt x="96393" y="195263"/>
                    <a:pt x="97713" y="196583"/>
                  </a:cubicBezTo>
                  <a:cubicBezTo>
                    <a:pt x="97713" y="196583"/>
                    <a:pt x="97713" y="196583"/>
                    <a:pt x="138647" y="237513"/>
                  </a:cubicBezTo>
                  <a:cubicBezTo>
                    <a:pt x="139967" y="238833"/>
                    <a:pt x="141288" y="241474"/>
                    <a:pt x="139967" y="244114"/>
                  </a:cubicBezTo>
                  <a:cubicBezTo>
                    <a:pt x="139967" y="246755"/>
                    <a:pt x="138647" y="248075"/>
                    <a:pt x="136006" y="249395"/>
                  </a:cubicBezTo>
                  <a:cubicBezTo>
                    <a:pt x="136006" y="249395"/>
                    <a:pt x="136006" y="249395"/>
                    <a:pt x="109597" y="259958"/>
                  </a:cubicBezTo>
                  <a:cubicBezTo>
                    <a:pt x="110918" y="263919"/>
                    <a:pt x="110918" y="267880"/>
                    <a:pt x="110918" y="273161"/>
                  </a:cubicBezTo>
                  <a:cubicBezTo>
                    <a:pt x="110918" y="303528"/>
                    <a:pt x="85829" y="328613"/>
                    <a:pt x="55459" y="328613"/>
                  </a:cubicBezTo>
                  <a:cubicBezTo>
                    <a:pt x="25088" y="328613"/>
                    <a:pt x="0" y="303528"/>
                    <a:pt x="0" y="273161"/>
                  </a:cubicBezTo>
                  <a:cubicBezTo>
                    <a:pt x="0" y="242794"/>
                    <a:pt x="25088" y="217708"/>
                    <a:pt x="55459" y="217708"/>
                  </a:cubicBezTo>
                  <a:cubicBezTo>
                    <a:pt x="76586" y="217708"/>
                    <a:pt x="95072" y="229590"/>
                    <a:pt x="104315" y="246755"/>
                  </a:cubicBezTo>
                  <a:cubicBezTo>
                    <a:pt x="104315" y="246755"/>
                    <a:pt x="104315" y="246755"/>
                    <a:pt x="121481" y="240153"/>
                  </a:cubicBezTo>
                  <a:cubicBezTo>
                    <a:pt x="121481" y="240153"/>
                    <a:pt x="121481" y="240153"/>
                    <a:pt x="89790" y="208466"/>
                  </a:cubicBezTo>
                  <a:cubicBezTo>
                    <a:pt x="89790" y="208466"/>
                    <a:pt x="89790" y="208466"/>
                    <a:pt x="39613" y="208466"/>
                  </a:cubicBezTo>
                  <a:cubicBezTo>
                    <a:pt x="35652" y="208466"/>
                    <a:pt x="33011" y="205825"/>
                    <a:pt x="33011" y="201864"/>
                  </a:cubicBezTo>
                  <a:cubicBezTo>
                    <a:pt x="33011" y="197903"/>
                    <a:pt x="35652" y="195263"/>
                    <a:pt x="39613" y="195263"/>
                  </a:cubicBezTo>
                  <a:close/>
                  <a:moveTo>
                    <a:pt x="155575" y="0"/>
                  </a:moveTo>
                  <a:cubicBezTo>
                    <a:pt x="175419" y="0"/>
                    <a:pt x="191294" y="15773"/>
                    <a:pt x="191294" y="35490"/>
                  </a:cubicBezTo>
                  <a:cubicBezTo>
                    <a:pt x="191294" y="53892"/>
                    <a:pt x="175419" y="69666"/>
                    <a:pt x="156898" y="70980"/>
                  </a:cubicBezTo>
                  <a:cubicBezTo>
                    <a:pt x="160867" y="72295"/>
                    <a:pt x="164835" y="76238"/>
                    <a:pt x="167481" y="80181"/>
                  </a:cubicBezTo>
                  <a:cubicBezTo>
                    <a:pt x="168804" y="80181"/>
                    <a:pt x="168804" y="80181"/>
                    <a:pt x="168804" y="81496"/>
                  </a:cubicBezTo>
                  <a:cubicBezTo>
                    <a:pt x="168804" y="81496"/>
                    <a:pt x="168804" y="81496"/>
                    <a:pt x="196586" y="126187"/>
                  </a:cubicBezTo>
                  <a:cubicBezTo>
                    <a:pt x="196586" y="126187"/>
                    <a:pt x="196586" y="126187"/>
                    <a:pt x="225690" y="130131"/>
                  </a:cubicBezTo>
                  <a:cubicBezTo>
                    <a:pt x="230981" y="130131"/>
                    <a:pt x="234950" y="134074"/>
                    <a:pt x="234950" y="138017"/>
                  </a:cubicBezTo>
                  <a:cubicBezTo>
                    <a:pt x="234950" y="138017"/>
                    <a:pt x="234950" y="138017"/>
                    <a:pt x="257440" y="149847"/>
                  </a:cubicBezTo>
                  <a:cubicBezTo>
                    <a:pt x="258763" y="151162"/>
                    <a:pt x="260086" y="152476"/>
                    <a:pt x="260086" y="155105"/>
                  </a:cubicBezTo>
                  <a:cubicBezTo>
                    <a:pt x="260086" y="155105"/>
                    <a:pt x="260086" y="155105"/>
                    <a:pt x="270669" y="197168"/>
                  </a:cubicBezTo>
                  <a:cubicBezTo>
                    <a:pt x="273315" y="197168"/>
                    <a:pt x="275961" y="197168"/>
                    <a:pt x="278607" y="197168"/>
                  </a:cubicBezTo>
                  <a:cubicBezTo>
                    <a:pt x="291836" y="195853"/>
                    <a:pt x="303742" y="198482"/>
                    <a:pt x="315648" y="205054"/>
                  </a:cubicBezTo>
                  <a:cubicBezTo>
                    <a:pt x="319617" y="206369"/>
                    <a:pt x="320940" y="210312"/>
                    <a:pt x="319617" y="214255"/>
                  </a:cubicBezTo>
                  <a:cubicBezTo>
                    <a:pt x="316971" y="216884"/>
                    <a:pt x="313003" y="219513"/>
                    <a:pt x="310357" y="216884"/>
                  </a:cubicBezTo>
                  <a:cubicBezTo>
                    <a:pt x="299773" y="211627"/>
                    <a:pt x="289190" y="210312"/>
                    <a:pt x="278607" y="210312"/>
                  </a:cubicBezTo>
                  <a:cubicBezTo>
                    <a:pt x="277284" y="210312"/>
                    <a:pt x="275961" y="210312"/>
                    <a:pt x="274638" y="211627"/>
                  </a:cubicBezTo>
                  <a:cubicBezTo>
                    <a:pt x="274638" y="211627"/>
                    <a:pt x="274638" y="211627"/>
                    <a:pt x="275961" y="218199"/>
                  </a:cubicBezTo>
                  <a:cubicBezTo>
                    <a:pt x="278607" y="218199"/>
                    <a:pt x="279930" y="218199"/>
                    <a:pt x="282575" y="218199"/>
                  </a:cubicBezTo>
                  <a:cubicBezTo>
                    <a:pt x="313003" y="218199"/>
                    <a:pt x="338138" y="243174"/>
                    <a:pt x="338138" y="273406"/>
                  </a:cubicBezTo>
                  <a:cubicBezTo>
                    <a:pt x="338138" y="303639"/>
                    <a:pt x="313003" y="328613"/>
                    <a:pt x="282575" y="328613"/>
                  </a:cubicBezTo>
                  <a:cubicBezTo>
                    <a:pt x="257440" y="328613"/>
                    <a:pt x="236273" y="312840"/>
                    <a:pt x="229659" y="289180"/>
                  </a:cubicBezTo>
                  <a:cubicBezTo>
                    <a:pt x="229659" y="289180"/>
                    <a:pt x="229659" y="289180"/>
                    <a:pt x="183356" y="289180"/>
                  </a:cubicBezTo>
                  <a:cubicBezTo>
                    <a:pt x="179388" y="289180"/>
                    <a:pt x="175419" y="286551"/>
                    <a:pt x="175419" y="282607"/>
                  </a:cubicBezTo>
                  <a:cubicBezTo>
                    <a:pt x="175419" y="278664"/>
                    <a:pt x="179388" y="276035"/>
                    <a:pt x="183356" y="276035"/>
                  </a:cubicBezTo>
                  <a:cubicBezTo>
                    <a:pt x="183356" y="276035"/>
                    <a:pt x="183356" y="276035"/>
                    <a:pt x="227013" y="276035"/>
                  </a:cubicBezTo>
                  <a:cubicBezTo>
                    <a:pt x="227013" y="274721"/>
                    <a:pt x="227013" y="274721"/>
                    <a:pt x="227013" y="273406"/>
                  </a:cubicBezTo>
                  <a:cubicBezTo>
                    <a:pt x="227013" y="249746"/>
                    <a:pt x="241565" y="230029"/>
                    <a:pt x="262732" y="222142"/>
                  </a:cubicBezTo>
                  <a:cubicBezTo>
                    <a:pt x="262732" y="222142"/>
                    <a:pt x="262732" y="222142"/>
                    <a:pt x="261409" y="214255"/>
                  </a:cubicBezTo>
                  <a:cubicBezTo>
                    <a:pt x="248180" y="219513"/>
                    <a:pt x="237596" y="228714"/>
                    <a:pt x="230981" y="239231"/>
                  </a:cubicBezTo>
                  <a:cubicBezTo>
                    <a:pt x="229659" y="241859"/>
                    <a:pt x="227013" y="243174"/>
                    <a:pt x="224367" y="243174"/>
                  </a:cubicBezTo>
                  <a:cubicBezTo>
                    <a:pt x="224367" y="243174"/>
                    <a:pt x="223044" y="243174"/>
                    <a:pt x="221721" y="241859"/>
                  </a:cubicBezTo>
                  <a:cubicBezTo>
                    <a:pt x="217752" y="240545"/>
                    <a:pt x="216429" y="235287"/>
                    <a:pt x="219075" y="232658"/>
                  </a:cubicBezTo>
                  <a:cubicBezTo>
                    <a:pt x="228336" y="218199"/>
                    <a:pt x="241565" y="206369"/>
                    <a:pt x="257440" y="201111"/>
                  </a:cubicBezTo>
                  <a:cubicBezTo>
                    <a:pt x="257440" y="201111"/>
                    <a:pt x="257440" y="201111"/>
                    <a:pt x="248180" y="160363"/>
                  </a:cubicBezTo>
                  <a:cubicBezTo>
                    <a:pt x="248180" y="160363"/>
                    <a:pt x="248180" y="160363"/>
                    <a:pt x="228336" y="151162"/>
                  </a:cubicBezTo>
                  <a:cubicBezTo>
                    <a:pt x="228336" y="151162"/>
                    <a:pt x="228336" y="149847"/>
                    <a:pt x="227013" y="149847"/>
                  </a:cubicBezTo>
                  <a:cubicBezTo>
                    <a:pt x="227013" y="149847"/>
                    <a:pt x="225690" y="149847"/>
                    <a:pt x="224367" y="149847"/>
                  </a:cubicBezTo>
                  <a:cubicBezTo>
                    <a:pt x="224367" y="149847"/>
                    <a:pt x="224367" y="149847"/>
                    <a:pt x="188648" y="149847"/>
                  </a:cubicBezTo>
                  <a:cubicBezTo>
                    <a:pt x="184679" y="149847"/>
                    <a:pt x="180711" y="148533"/>
                    <a:pt x="179388" y="145904"/>
                  </a:cubicBezTo>
                  <a:cubicBezTo>
                    <a:pt x="179388" y="145904"/>
                    <a:pt x="179388" y="145904"/>
                    <a:pt x="178065" y="144589"/>
                  </a:cubicBezTo>
                  <a:cubicBezTo>
                    <a:pt x="178065" y="144589"/>
                    <a:pt x="178065" y="144589"/>
                    <a:pt x="170127" y="134074"/>
                  </a:cubicBezTo>
                  <a:cubicBezTo>
                    <a:pt x="170127" y="136703"/>
                    <a:pt x="170127" y="138017"/>
                    <a:pt x="168804" y="140646"/>
                  </a:cubicBezTo>
                  <a:cubicBezTo>
                    <a:pt x="168804" y="143275"/>
                    <a:pt x="167481" y="145904"/>
                    <a:pt x="167481" y="148533"/>
                  </a:cubicBezTo>
                  <a:cubicBezTo>
                    <a:pt x="167481" y="149847"/>
                    <a:pt x="167481" y="151162"/>
                    <a:pt x="166158" y="152476"/>
                  </a:cubicBezTo>
                  <a:cubicBezTo>
                    <a:pt x="166158" y="153791"/>
                    <a:pt x="166158" y="155105"/>
                    <a:pt x="166158" y="156420"/>
                  </a:cubicBezTo>
                  <a:cubicBezTo>
                    <a:pt x="164835" y="159048"/>
                    <a:pt x="164835" y="161677"/>
                    <a:pt x="163513" y="164306"/>
                  </a:cubicBezTo>
                  <a:cubicBezTo>
                    <a:pt x="163513" y="166935"/>
                    <a:pt x="162190" y="168250"/>
                    <a:pt x="162190" y="170879"/>
                  </a:cubicBezTo>
                  <a:cubicBezTo>
                    <a:pt x="160867" y="172193"/>
                    <a:pt x="160867" y="172193"/>
                    <a:pt x="160867" y="173507"/>
                  </a:cubicBezTo>
                  <a:cubicBezTo>
                    <a:pt x="160867" y="173507"/>
                    <a:pt x="160867" y="173507"/>
                    <a:pt x="200554" y="182709"/>
                  </a:cubicBezTo>
                  <a:cubicBezTo>
                    <a:pt x="200554" y="182709"/>
                    <a:pt x="200554" y="182709"/>
                    <a:pt x="201877" y="182709"/>
                  </a:cubicBezTo>
                  <a:cubicBezTo>
                    <a:pt x="211138" y="185337"/>
                    <a:pt x="217752" y="195853"/>
                    <a:pt x="215106" y="205054"/>
                  </a:cubicBezTo>
                  <a:cubicBezTo>
                    <a:pt x="215106" y="206369"/>
                    <a:pt x="213784" y="208998"/>
                    <a:pt x="212461" y="210312"/>
                  </a:cubicBezTo>
                  <a:cubicBezTo>
                    <a:pt x="212461" y="210312"/>
                    <a:pt x="212461" y="210312"/>
                    <a:pt x="163513" y="289180"/>
                  </a:cubicBezTo>
                  <a:cubicBezTo>
                    <a:pt x="159544" y="294437"/>
                    <a:pt x="151606" y="297066"/>
                    <a:pt x="144992" y="293123"/>
                  </a:cubicBezTo>
                  <a:cubicBezTo>
                    <a:pt x="138377" y="289180"/>
                    <a:pt x="137054" y="281293"/>
                    <a:pt x="139700" y="276035"/>
                  </a:cubicBezTo>
                  <a:cubicBezTo>
                    <a:pt x="139700" y="276035"/>
                    <a:pt x="139700" y="276035"/>
                    <a:pt x="168804" y="214255"/>
                  </a:cubicBezTo>
                  <a:cubicBezTo>
                    <a:pt x="168804" y="214255"/>
                    <a:pt x="168804" y="214255"/>
                    <a:pt x="125148" y="206369"/>
                  </a:cubicBezTo>
                  <a:cubicBezTo>
                    <a:pt x="115887" y="203740"/>
                    <a:pt x="107950" y="201111"/>
                    <a:pt x="103981" y="195853"/>
                  </a:cubicBezTo>
                  <a:cubicBezTo>
                    <a:pt x="96044" y="186652"/>
                    <a:pt x="92075" y="176136"/>
                    <a:pt x="97367" y="164306"/>
                  </a:cubicBezTo>
                  <a:cubicBezTo>
                    <a:pt x="115887" y="124873"/>
                    <a:pt x="121179" y="95955"/>
                    <a:pt x="121179" y="95955"/>
                  </a:cubicBezTo>
                  <a:cubicBezTo>
                    <a:pt x="121179" y="95955"/>
                    <a:pt x="121179" y="95955"/>
                    <a:pt x="121179" y="90697"/>
                  </a:cubicBezTo>
                  <a:cubicBezTo>
                    <a:pt x="122502" y="78867"/>
                    <a:pt x="131763" y="69666"/>
                    <a:pt x="143669" y="68351"/>
                  </a:cubicBezTo>
                  <a:cubicBezTo>
                    <a:pt x="130440" y="63093"/>
                    <a:pt x="119856" y="49949"/>
                    <a:pt x="119856" y="35490"/>
                  </a:cubicBezTo>
                  <a:cubicBezTo>
                    <a:pt x="119856" y="15773"/>
                    <a:pt x="135731" y="0"/>
                    <a:pt x="155575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文本框 21"/>
            <p:cNvSpPr txBox="1"/>
            <p:nvPr/>
          </p:nvSpPr>
          <p:spPr>
            <a:xfrm>
              <a:off x="6363467" y="1549730"/>
              <a:ext cx="2197397" cy="1107762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normAutofit fontScale="92500"/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1000" dirty="0" err="1">
                  <a:solidFill>
                    <a:schemeClr val="bg1"/>
                  </a:solidFill>
                </a:rPr>
                <a:t>eg.</a:t>
              </a:r>
              <a:r>
                <a:rPr lang="zh-CN" altLang="en-US" sz="1000" dirty="0">
                  <a:solidFill>
                    <a:schemeClr val="bg1"/>
                  </a:solidFill>
                </a:rPr>
                <a:t>直线按钮被点击</a:t>
              </a:r>
              <a:endParaRPr lang="en-US" altLang="zh-CN" sz="1000" dirty="0">
                <a:solidFill>
                  <a:schemeClr val="bg1"/>
                </a:solidFill>
              </a:endParaRPr>
            </a:p>
            <a:p>
              <a:pPr lvl="0">
                <a:lnSpc>
                  <a:spcPct val="120000"/>
                </a:lnSpc>
              </a:pPr>
              <a:endParaRPr lang="en-US" altLang="zh-CN" sz="1000" dirty="0">
                <a:solidFill>
                  <a:schemeClr val="bg1"/>
                </a:solidFill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</a:rPr>
                <a:t>信号发送到槽函数</a:t>
              </a:r>
              <a:endParaRPr lang="en-US" altLang="zh-CN" sz="1000" dirty="0">
                <a:solidFill>
                  <a:schemeClr val="bg1"/>
                </a:solidFill>
              </a:endParaRPr>
            </a:p>
            <a:p>
              <a:pPr lvl="0">
                <a:lnSpc>
                  <a:spcPct val="120000"/>
                </a:lnSpc>
              </a:pPr>
              <a:endParaRPr lang="en-US" altLang="zh-CN" sz="1000" dirty="0">
                <a:solidFill>
                  <a:schemeClr val="bg1"/>
                </a:solidFill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</a:rPr>
                <a:t>槽函数响应：使用</a:t>
              </a:r>
              <a:r>
                <a:rPr lang="en-US" altLang="zh-CN" sz="1000" dirty="0" err="1">
                  <a:solidFill>
                    <a:schemeClr val="bg1"/>
                  </a:solidFill>
                </a:rPr>
                <a:t>common.h</a:t>
              </a:r>
              <a:r>
                <a:rPr lang="zh-CN" altLang="en-US" sz="1000" dirty="0">
                  <a:solidFill>
                    <a:schemeClr val="bg1"/>
                  </a:solidFill>
                </a:rPr>
                <a:t>中枚举直线类，准备在绘图区绘画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B013D110-1EDF-4DC7-A4AF-D8C1D843E8F8}"/>
              </a:ext>
            </a:extLst>
          </p:cNvPr>
          <p:cNvSpPr txBox="1">
            <a:spLocks/>
          </p:cNvSpPr>
          <p:nvPr/>
        </p:nvSpPr>
        <p:spPr>
          <a:xfrm>
            <a:off x="395536" y="195486"/>
            <a:ext cx="3024336" cy="35963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CenterFrame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：：定义槽函数</a:t>
            </a:r>
          </a:p>
          <a:p>
            <a:pPr algn="l"/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0CE52C-7F6F-4BA4-99C7-2B3C3DC4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21" y="2067694"/>
            <a:ext cx="3889055" cy="177090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0F9C4DF-C22B-4FD4-999A-CC9FC7809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969908"/>
            <a:ext cx="3337263" cy="1485575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07925D1-4CFB-4F0E-8A1B-1D9B576F6212}"/>
              </a:ext>
            </a:extLst>
          </p:cNvPr>
          <p:cNvCxnSpPr/>
          <p:nvPr/>
        </p:nvCxnSpPr>
        <p:spPr>
          <a:xfrm>
            <a:off x="5539876" y="3075806"/>
            <a:ext cx="277909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FF29941-1C3C-463C-8A66-3725AD8FB149}"/>
              </a:ext>
            </a:extLst>
          </p:cNvPr>
          <p:cNvCxnSpPr/>
          <p:nvPr/>
        </p:nvCxnSpPr>
        <p:spPr>
          <a:xfrm>
            <a:off x="5539876" y="3455580"/>
            <a:ext cx="277909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53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AE56B4D-DA6C-4023-8625-AECF87A49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89" y="1107166"/>
            <a:ext cx="3536476" cy="1123070"/>
          </a:xfrm>
          <a:prstGeom prst="rect">
            <a:avLst/>
          </a:prstGeom>
        </p:spPr>
      </p:pic>
      <p:sp>
        <p:nvSpPr>
          <p:cNvPr id="3" name="ïṧḷïḓê-Freeform 2">
            <a:extLst>
              <a:ext uri="{FF2B5EF4-FFF2-40B4-BE49-F238E27FC236}">
                <a16:creationId xmlns:a16="http://schemas.microsoft.com/office/drawing/2014/main" id="{222585F1-53C3-4142-B55F-69118B6B4952}"/>
              </a:ext>
            </a:extLst>
          </p:cNvPr>
          <p:cNvSpPr/>
          <p:nvPr/>
        </p:nvSpPr>
        <p:spPr>
          <a:xfrm>
            <a:off x="4382979" y="1707654"/>
            <a:ext cx="378042" cy="1039466"/>
          </a:xfrm>
          <a:custGeom>
            <a:avLst/>
            <a:gdLst>
              <a:gd name="connsiteX0" fmla="*/ 252028 w 504056"/>
              <a:gd name="connsiteY0" fmla="*/ 0 h 1385955"/>
              <a:gd name="connsiteX1" fmla="*/ 257409 w 504056"/>
              <a:gd name="connsiteY1" fmla="*/ 5920 h 1385955"/>
              <a:gd name="connsiteX2" fmla="*/ 504056 w 504056"/>
              <a:gd name="connsiteY2" fmla="*/ 692977 h 1385955"/>
              <a:gd name="connsiteX3" fmla="*/ 257409 w 504056"/>
              <a:gd name="connsiteY3" fmla="*/ 1380034 h 1385955"/>
              <a:gd name="connsiteX4" fmla="*/ 252028 w 504056"/>
              <a:gd name="connsiteY4" fmla="*/ 1385955 h 1385955"/>
              <a:gd name="connsiteX5" fmla="*/ 246647 w 504056"/>
              <a:gd name="connsiteY5" fmla="*/ 1380034 h 1385955"/>
              <a:gd name="connsiteX6" fmla="*/ 0 w 504056"/>
              <a:gd name="connsiteY6" fmla="*/ 692977 h 1385955"/>
              <a:gd name="connsiteX7" fmla="*/ 246647 w 504056"/>
              <a:gd name="connsiteY7" fmla="*/ 5920 h 1385955"/>
              <a:gd name="connsiteX8" fmla="*/ 252028 w 504056"/>
              <a:gd name="connsiteY8" fmla="*/ 0 h 138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56" h="1385955">
                <a:moveTo>
                  <a:pt x="252028" y="0"/>
                </a:moveTo>
                <a:lnTo>
                  <a:pt x="257409" y="5920"/>
                </a:lnTo>
                <a:cubicBezTo>
                  <a:pt x="411495" y="192629"/>
                  <a:pt x="504056" y="431994"/>
                  <a:pt x="504056" y="692977"/>
                </a:cubicBezTo>
                <a:cubicBezTo>
                  <a:pt x="504056" y="953961"/>
                  <a:pt x="411495" y="1193326"/>
                  <a:pt x="257409" y="1380034"/>
                </a:cubicBezTo>
                <a:lnTo>
                  <a:pt x="252028" y="1385955"/>
                </a:lnTo>
                <a:lnTo>
                  <a:pt x="246647" y="1380034"/>
                </a:lnTo>
                <a:cubicBezTo>
                  <a:pt x="92562" y="1193326"/>
                  <a:pt x="0" y="953961"/>
                  <a:pt x="0" y="692977"/>
                </a:cubicBezTo>
                <a:cubicBezTo>
                  <a:pt x="0" y="431994"/>
                  <a:pt x="92562" y="192629"/>
                  <a:pt x="246647" y="5920"/>
                </a:cubicBezTo>
                <a:lnTo>
                  <a:pt x="25202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05332B0-EACF-476F-AC22-E51A5D65D3B9}"/>
              </a:ext>
            </a:extLst>
          </p:cNvPr>
          <p:cNvGrpSpPr/>
          <p:nvPr/>
        </p:nvGrpSpPr>
        <p:grpSpPr>
          <a:xfrm>
            <a:off x="889302" y="1417296"/>
            <a:ext cx="3574686" cy="2376257"/>
            <a:chOff x="754287" y="2463738"/>
            <a:chExt cx="3574686" cy="2376257"/>
          </a:xfrm>
        </p:grpSpPr>
        <p:sp>
          <p:nvSpPr>
            <p:cNvPr id="4" name="ïṧḷïḓê-Freeform 3">
              <a:extLst>
                <a:ext uri="{FF2B5EF4-FFF2-40B4-BE49-F238E27FC236}">
                  <a16:creationId xmlns:a16="http://schemas.microsoft.com/office/drawing/2014/main" id="{278DA3A4-D869-4B60-AF32-1658FB98AB0F}"/>
                </a:ext>
              </a:extLst>
            </p:cNvPr>
            <p:cNvSpPr/>
            <p:nvPr/>
          </p:nvSpPr>
          <p:spPr>
            <a:xfrm>
              <a:off x="2897814" y="2463738"/>
              <a:ext cx="1431159" cy="1620180"/>
            </a:xfrm>
            <a:custGeom>
              <a:avLst/>
              <a:gdLst>
                <a:gd name="connsiteX0" fmla="*/ 1080120 w 1908212"/>
                <a:gd name="connsiteY0" fmla="*/ 0 h 2160240"/>
                <a:gd name="connsiteX1" fmla="*/ 1843880 w 1908212"/>
                <a:gd name="connsiteY1" fmla="*/ 316360 h 2160240"/>
                <a:gd name="connsiteX2" fmla="*/ 1908212 w 1908212"/>
                <a:gd name="connsiteY2" fmla="*/ 387143 h 2160240"/>
                <a:gd name="connsiteX3" fmla="*/ 1902831 w 1908212"/>
                <a:gd name="connsiteY3" fmla="*/ 393063 h 2160240"/>
                <a:gd name="connsiteX4" fmla="*/ 1656184 w 1908212"/>
                <a:gd name="connsiteY4" fmla="*/ 1080120 h 2160240"/>
                <a:gd name="connsiteX5" fmla="*/ 1902831 w 1908212"/>
                <a:gd name="connsiteY5" fmla="*/ 1767177 h 2160240"/>
                <a:gd name="connsiteX6" fmla="*/ 1908212 w 1908212"/>
                <a:gd name="connsiteY6" fmla="*/ 1773098 h 2160240"/>
                <a:gd name="connsiteX7" fmla="*/ 1843880 w 1908212"/>
                <a:gd name="connsiteY7" fmla="*/ 1843880 h 2160240"/>
                <a:gd name="connsiteX8" fmla="*/ 1080120 w 1908212"/>
                <a:gd name="connsiteY8" fmla="*/ 2160240 h 2160240"/>
                <a:gd name="connsiteX9" fmla="*/ 0 w 1908212"/>
                <a:gd name="connsiteY9" fmla="*/ 1080120 h 2160240"/>
                <a:gd name="connsiteX10" fmla="*/ 1080120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1080120" y="0"/>
                  </a:moveTo>
                  <a:cubicBezTo>
                    <a:pt x="1378387" y="0"/>
                    <a:pt x="1648417" y="120897"/>
                    <a:pt x="1843880" y="316360"/>
                  </a:cubicBezTo>
                  <a:lnTo>
                    <a:pt x="1908212" y="387143"/>
                  </a:lnTo>
                  <a:lnTo>
                    <a:pt x="1902831" y="393063"/>
                  </a:lnTo>
                  <a:cubicBezTo>
                    <a:pt x="1748746" y="579772"/>
                    <a:pt x="1656184" y="819137"/>
                    <a:pt x="1656184" y="1080120"/>
                  </a:cubicBezTo>
                  <a:cubicBezTo>
                    <a:pt x="1656184" y="1341104"/>
                    <a:pt x="1748746" y="1580469"/>
                    <a:pt x="1902831" y="1767177"/>
                  </a:cubicBezTo>
                  <a:lnTo>
                    <a:pt x="1908212" y="1773098"/>
                  </a:lnTo>
                  <a:lnTo>
                    <a:pt x="1843880" y="1843880"/>
                  </a:lnTo>
                  <a:cubicBezTo>
                    <a:pt x="1648417" y="2039344"/>
                    <a:pt x="1378387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dirty="0"/>
                <a:t>事件</a:t>
              </a:r>
            </a:p>
          </p:txBody>
        </p:sp>
        <p:cxnSp>
          <p:nvCxnSpPr>
            <p:cNvPr id="9" name="ïṧḷïḓê-Straight Connector 8">
              <a:extLst>
                <a:ext uri="{FF2B5EF4-FFF2-40B4-BE49-F238E27FC236}">
                  <a16:creationId xmlns:a16="http://schemas.microsoft.com/office/drawing/2014/main" id="{63F987EE-542B-4DA4-8EF3-B85F3FA2228F}"/>
                </a:ext>
              </a:extLst>
            </p:cNvPr>
            <p:cNvCxnSpPr/>
            <p:nvPr/>
          </p:nvCxnSpPr>
          <p:spPr>
            <a:xfrm flipH="1">
              <a:off x="788592" y="3433744"/>
              <a:ext cx="1785186" cy="0"/>
            </a:xfrm>
            <a:prstGeom prst="line">
              <a:avLst/>
            </a:prstGeom>
            <a:ln w="635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D99F413-BD64-4B33-B984-FDEF6D20AFA7}"/>
                </a:ext>
              </a:extLst>
            </p:cNvPr>
            <p:cNvGrpSpPr/>
            <p:nvPr/>
          </p:nvGrpSpPr>
          <p:grpSpPr>
            <a:xfrm>
              <a:off x="2627560" y="3027215"/>
              <a:ext cx="493226" cy="493226"/>
              <a:chOff x="8544272" y="2820469"/>
              <a:chExt cx="619662" cy="619662"/>
            </a:xfrm>
          </p:grpSpPr>
          <p:sp>
            <p:nvSpPr>
              <p:cNvPr id="19" name="ïṧḷïḓê-Oval 18">
                <a:extLst>
                  <a:ext uri="{FF2B5EF4-FFF2-40B4-BE49-F238E27FC236}">
                    <a16:creationId xmlns:a16="http://schemas.microsoft.com/office/drawing/2014/main" id="{B814F15A-5C15-49D8-A990-08DBB151BF87}"/>
                  </a:ext>
                </a:extLst>
              </p:cNvPr>
              <p:cNvSpPr/>
              <p:nvPr/>
            </p:nvSpPr>
            <p:spPr>
              <a:xfrm>
                <a:off x="8544272" y="2820469"/>
                <a:ext cx="619662" cy="619662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ṧḷïḓê-Freeform 19">
                <a:extLst>
                  <a:ext uri="{FF2B5EF4-FFF2-40B4-BE49-F238E27FC236}">
                    <a16:creationId xmlns:a16="http://schemas.microsoft.com/office/drawing/2014/main" id="{29C5A6E9-F7D7-4F65-A7B2-2D6A323B6536}"/>
                  </a:ext>
                </a:extLst>
              </p:cNvPr>
              <p:cNvSpPr/>
              <p:nvPr/>
            </p:nvSpPr>
            <p:spPr>
              <a:xfrm>
                <a:off x="8661024" y="3010797"/>
                <a:ext cx="386158" cy="239007"/>
              </a:xfrm>
              <a:custGeom>
                <a:avLst/>
                <a:gdLst>
                  <a:gd name="connsiteX0" fmla="*/ 503767 w 608133"/>
                  <a:gd name="connsiteY0" fmla="*/ 295105 h 376396"/>
                  <a:gd name="connsiteX1" fmla="*/ 522820 w 608133"/>
                  <a:gd name="connsiteY1" fmla="*/ 314123 h 376396"/>
                  <a:gd name="connsiteX2" fmla="*/ 503767 w 608133"/>
                  <a:gd name="connsiteY2" fmla="*/ 333141 h 376396"/>
                  <a:gd name="connsiteX3" fmla="*/ 484714 w 608133"/>
                  <a:gd name="connsiteY3" fmla="*/ 314123 h 376396"/>
                  <a:gd name="connsiteX4" fmla="*/ 503767 w 608133"/>
                  <a:gd name="connsiteY4" fmla="*/ 295105 h 376396"/>
                  <a:gd name="connsiteX5" fmla="*/ 125466 w 608133"/>
                  <a:gd name="connsiteY5" fmla="*/ 295105 h 376396"/>
                  <a:gd name="connsiteX6" fmla="*/ 144519 w 608133"/>
                  <a:gd name="connsiteY6" fmla="*/ 314123 h 376396"/>
                  <a:gd name="connsiteX7" fmla="*/ 125466 w 608133"/>
                  <a:gd name="connsiteY7" fmla="*/ 333141 h 376396"/>
                  <a:gd name="connsiteX8" fmla="*/ 106413 w 608133"/>
                  <a:gd name="connsiteY8" fmla="*/ 314123 h 376396"/>
                  <a:gd name="connsiteX9" fmla="*/ 125466 w 608133"/>
                  <a:gd name="connsiteY9" fmla="*/ 295105 h 376396"/>
                  <a:gd name="connsiteX10" fmla="*/ 503707 w 608133"/>
                  <a:gd name="connsiteY10" fmla="*/ 271454 h 376396"/>
                  <a:gd name="connsiteX11" fmla="*/ 461050 w 608133"/>
                  <a:gd name="connsiteY11" fmla="*/ 314139 h 376396"/>
                  <a:gd name="connsiteX12" fmla="*/ 503707 w 608133"/>
                  <a:gd name="connsiteY12" fmla="*/ 356726 h 376396"/>
                  <a:gd name="connsiteX13" fmla="*/ 546463 w 608133"/>
                  <a:gd name="connsiteY13" fmla="*/ 314139 h 376396"/>
                  <a:gd name="connsiteX14" fmla="*/ 503707 w 608133"/>
                  <a:gd name="connsiteY14" fmla="*/ 271454 h 376396"/>
                  <a:gd name="connsiteX15" fmla="*/ 125410 w 608133"/>
                  <a:gd name="connsiteY15" fmla="*/ 271454 h 376396"/>
                  <a:gd name="connsiteX16" fmla="*/ 82753 w 608133"/>
                  <a:gd name="connsiteY16" fmla="*/ 314139 h 376396"/>
                  <a:gd name="connsiteX17" fmla="*/ 125410 w 608133"/>
                  <a:gd name="connsiteY17" fmla="*/ 356726 h 376396"/>
                  <a:gd name="connsiteX18" fmla="*/ 168165 w 608133"/>
                  <a:gd name="connsiteY18" fmla="*/ 314139 h 376396"/>
                  <a:gd name="connsiteX19" fmla="*/ 125410 w 608133"/>
                  <a:gd name="connsiteY19" fmla="*/ 271454 h 376396"/>
                  <a:gd name="connsiteX20" fmla="*/ 199035 w 608133"/>
                  <a:gd name="connsiteY20" fmla="*/ 262362 h 376396"/>
                  <a:gd name="connsiteX21" fmla="*/ 430197 w 608133"/>
                  <a:gd name="connsiteY21" fmla="*/ 262362 h 376396"/>
                  <a:gd name="connsiteX22" fmla="*/ 440046 w 608133"/>
                  <a:gd name="connsiteY22" fmla="*/ 272171 h 376396"/>
                  <a:gd name="connsiteX23" fmla="*/ 430197 w 608133"/>
                  <a:gd name="connsiteY23" fmla="*/ 281979 h 376396"/>
                  <a:gd name="connsiteX24" fmla="*/ 199035 w 608133"/>
                  <a:gd name="connsiteY24" fmla="*/ 281979 h 376396"/>
                  <a:gd name="connsiteX25" fmla="*/ 189186 w 608133"/>
                  <a:gd name="connsiteY25" fmla="*/ 272171 h 376396"/>
                  <a:gd name="connsiteX26" fmla="*/ 199035 w 608133"/>
                  <a:gd name="connsiteY26" fmla="*/ 262362 h 376396"/>
                  <a:gd name="connsiteX27" fmla="*/ 582815 w 608133"/>
                  <a:gd name="connsiteY27" fmla="*/ 194148 h 376396"/>
                  <a:gd name="connsiteX28" fmla="*/ 571485 w 608133"/>
                  <a:gd name="connsiteY28" fmla="*/ 201033 h 376396"/>
                  <a:gd name="connsiteX29" fmla="*/ 566166 w 608133"/>
                  <a:gd name="connsiteY29" fmla="*/ 210475 h 376396"/>
                  <a:gd name="connsiteX30" fmla="*/ 566166 w 608133"/>
                  <a:gd name="connsiteY30" fmla="*/ 220310 h 376396"/>
                  <a:gd name="connsiteX31" fmla="*/ 588430 w 608133"/>
                  <a:gd name="connsiteY31" fmla="*/ 220310 h 376396"/>
                  <a:gd name="connsiteX32" fmla="*/ 588430 w 608133"/>
                  <a:gd name="connsiteY32" fmla="*/ 208705 h 376396"/>
                  <a:gd name="connsiteX33" fmla="*/ 582815 w 608133"/>
                  <a:gd name="connsiteY33" fmla="*/ 194148 h 376396"/>
                  <a:gd name="connsiteX34" fmla="*/ 103751 w 608133"/>
                  <a:gd name="connsiteY34" fmla="*/ 114087 h 376396"/>
                  <a:gd name="connsiteX35" fmla="*/ 103751 w 608133"/>
                  <a:gd name="connsiteY35" fmla="*/ 114776 h 376396"/>
                  <a:gd name="connsiteX36" fmla="*/ 114984 w 608133"/>
                  <a:gd name="connsiteY36" fmla="*/ 125891 h 376396"/>
                  <a:gd name="connsiteX37" fmla="*/ 135973 w 608133"/>
                  <a:gd name="connsiteY37" fmla="*/ 125891 h 376396"/>
                  <a:gd name="connsiteX38" fmla="*/ 147108 w 608133"/>
                  <a:gd name="connsiteY38" fmla="*/ 114776 h 376396"/>
                  <a:gd name="connsiteX39" fmla="*/ 147108 w 608133"/>
                  <a:gd name="connsiteY39" fmla="*/ 114087 h 376396"/>
                  <a:gd name="connsiteX40" fmla="*/ 398001 w 608133"/>
                  <a:gd name="connsiteY40" fmla="*/ 72191 h 376396"/>
                  <a:gd name="connsiteX41" fmla="*/ 398001 w 608133"/>
                  <a:gd name="connsiteY41" fmla="*/ 136415 h 376396"/>
                  <a:gd name="connsiteX42" fmla="*/ 488339 w 608133"/>
                  <a:gd name="connsiteY42" fmla="*/ 136415 h 376396"/>
                  <a:gd name="connsiteX43" fmla="*/ 458686 w 608133"/>
                  <a:gd name="connsiteY43" fmla="*/ 72191 h 376396"/>
                  <a:gd name="connsiteX44" fmla="*/ 356624 w 608133"/>
                  <a:gd name="connsiteY44" fmla="*/ 72191 h 376396"/>
                  <a:gd name="connsiteX45" fmla="*/ 355935 w 608133"/>
                  <a:gd name="connsiteY45" fmla="*/ 72781 h 376396"/>
                  <a:gd name="connsiteX46" fmla="*/ 355935 w 608133"/>
                  <a:gd name="connsiteY46" fmla="*/ 114778 h 376396"/>
                  <a:gd name="connsiteX47" fmla="*/ 377608 w 608133"/>
                  <a:gd name="connsiteY47" fmla="*/ 136415 h 376396"/>
                  <a:gd name="connsiteX48" fmla="*/ 378298 w 608133"/>
                  <a:gd name="connsiteY48" fmla="*/ 136415 h 376396"/>
                  <a:gd name="connsiteX49" fmla="*/ 378298 w 608133"/>
                  <a:gd name="connsiteY49" fmla="*/ 72191 h 376396"/>
                  <a:gd name="connsiteX50" fmla="*/ 210451 w 608133"/>
                  <a:gd name="connsiteY50" fmla="*/ 61659 h 376396"/>
                  <a:gd name="connsiteX51" fmla="*/ 208875 w 608133"/>
                  <a:gd name="connsiteY51" fmla="*/ 63134 h 376396"/>
                  <a:gd name="connsiteX52" fmla="*/ 208875 w 608133"/>
                  <a:gd name="connsiteY52" fmla="*/ 167892 h 376396"/>
                  <a:gd name="connsiteX53" fmla="*/ 228663 w 608133"/>
                  <a:gd name="connsiteY53" fmla="*/ 167892 h 376396"/>
                  <a:gd name="connsiteX54" fmla="*/ 229156 w 608133"/>
                  <a:gd name="connsiteY54" fmla="*/ 167695 h 376396"/>
                  <a:gd name="connsiteX55" fmla="*/ 229254 w 608133"/>
                  <a:gd name="connsiteY55" fmla="*/ 167105 h 376396"/>
                  <a:gd name="connsiteX56" fmla="*/ 211927 w 608133"/>
                  <a:gd name="connsiteY56" fmla="*/ 62938 h 376396"/>
                  <a:gd name="connsiteX57" fmla="*/ 210451 w 608133"/>
                  <a:gd name="connsiteY57" fmla="*/ 61659 h 376396"/>
                  <a:gd name="connsiteX58" fmla="*/ 210352 w 608133"/>
                  <a:gd name="connsiteY58" fmla="*/ 41986 h 376396"/>
                  <a:gd name="connsiteX59" fmla="*/ 231321 w 608133"/>
                  <a:gd name="connsiteY59" fmla="*/ 59692 h 376396"/>
                  <a:gd name="connsiteX60" fmla="*/ 248747 w 608133"/>
                  <a:gd name="connsiteY60" fmla="*/ 163859 h 376396"/>
                  <a:gd name="connsiteX61" fmla="*/ 244120 w 608133"/>
                  <a:gd name="connsiteY61" fmla="*/ 180384 h 376396"/>
                  <a:gd name="connsiteX62" fmla="*/ 228663 w 608133"/>
                  <a:gd name="connsiteY62" fmla="*/ 187565 h 376396"/>
                  <a:gd name="connsiteX63" fmla="*/ 208875 w 608133"/>
                  <a:gd name="connsiteY63" fmla="*/ 187565 h 376396"/>
                  <a:gd name="connsiteX64" fmla="*/ 208875 w 608133"/>
                  <a:gd name="connsiteY64" fmla="*/ 230157 h 376396"/>
                  <a:gd name="connsiteX65" fmla="*/ 199031 w 608133"/>
                  <a:gd name="connsiteY65" fmla="*/ 239993 h 376396"/>
                  <a:gd name="connsiteX66" fmla="*/ 189186 w 608133"/>
                  <a:gd name="connsiteY66" fmla="*/ 230157 h 376396"/>
                  <a:gd name="connsiteX67" fmla="*/ 189186 w 608133"/>
                  <a:gd name="connsiteY67" fmla="*/ 63134 h 376396"/>
                  <a:gd name="connsiteX68" fmla="*/ 210352 w 608133"/>
                  <a:gd name="connsiteY68" fmla="*/ 41986 h 376396"/>
                  <a:gd name="connsiteX69" fmla="*/ 93897 w 608133"/>
                  <a:gd name="connsiteY69" fmla="*/ 41986 h 376396"/>
                  <a:gd name="connsiteX70" fmla="*/ 103751 w 608133"/>
                  <a:gd name="connsiteY70" fmla="*/ 51822 h 376396"/>
                  <a:gd name="connsiteX71" fmla="*/ 103751 w 608133"/>
                  <a:gd name="connsiteY71" fmla="*/ 94414 h 376396"/>
                  <a:gd name="connsiteX72" fmla="*/ 115576 w 608133"/>
                  <a:gd name="connsiteY72" fmla="*/ 94414 h 376396"/>
                  <a:gd name="connsiteX73" fmla="*/ 115576 w 608133"/>
                  <a:gd name="connsiteY73" fmla="*/ 51822 h 376396"/>
                  <a:gd name="connsiteX74" fmla="*/ 125430 w 608133"/>
                  <a:gd name="connsiteY74" fmla="*/ 41986 h 376396"/>
                  <a:gd name="connsiteX75" fmla="*/ 135283 w 608133"/>
                  <a:gd name="connsiteY75" fmla="*/ 51822 h 376396"/>
                  <a:gd name="connsiteX76" fmla="*/ 135283 w 608133"/>
                  <a:gd name="connsiteY76" fmla="*/ 94414 h 376396"/>
                  <a:gd name="connsiteX77" fmla="*/ 147108 w 608133"/>
                  <a:gd name="connsiteY77" fmla="*/ 94414 h 376396"/>
                  <a:gd name="connsiteX78" fmla="*/ 147108 w 608133"/>
                  <a:gd name="connsiteY78" fmla="*/ 51822 h 376396"/>
                  <a:gd name="connsiteX79" fmla="*/ 156962 w 608133"/>
                  <a:gd name="connsiteY79" fmla="*/ 41986 h 376396"/>
                  <a:gd name="connsiteX80" fmla="*/ 166816 w 608133"/>
                  <a:gd name="connsiteY80" fmla="*/ 51822 h 376396"/>
                  <a:gd name="connsiteX81" fmla="*/ 166816 w 608133"/>
                  <a:gd name="connsiteY81" fmla="*/ 114776 h 376396"/>
                  <a:gd name="connsiteX82" fmla="*/ 135973 w 608133"/>
                  <a:gd name="connsiteY82" fmla="*/ 145563 h 376396"/>
                  <a:gd name="connsiteX83" fmla="*/ 135283 w 608133"/>
                  <a:gd name="connsiteY83" fmla="*/ 145563 h 376396"/>
                  <a:gd name="connsiteX84" fmla="*/ 135283 w 608133"/>
                  <a:gd name="connsiteY84" fmla="*/ 230157 h 376396"/>
                  <a:gd name="connsiteX85" fmla="*/ 125430 w 608133"/>
                  <a:gd name="connsiteY85" fmla="*/ 239993 h 376396"/>
                  <a:gd name="connsiteX86" fmla="*/ 115576 w 608133"/>
                  <a:gd name="connsiteY86" fmla="*/ 230157 h 376396"/>
                  <a:gd name="connsiteX87" fmla="*/ 115576 w 608133"/>
                  <a:gd name="connsiteY87" fmla="*/ 145563 h 376396"/>
                  <a:gd name="connsiteX88" fmla="*/ 114984 w 608133"/>
                  <a:gd name="connsiteY88" fmla="*/ 145563 h 376396"/>
                  <a:gd name="connsiteX89" fmla="*/ 84043 w 608133"/>
                  <a:gd name="connsiteY89" fmla="*/ 114776 h 376396"/>
                  <a:gd name="connsiteX90" fmla="*/ 84043 w 608133"/>
                  <a:gd name="connsiteY90" fmla="*/ 51822 h 376396"/>
                  <a:gd name="connsiteX91" fmla="*/ 93897 w 608133"/>
                  <a:gd name="connsiteY91" fmla="*/ 41986 h 376396"/>
                  <a:gd name="connsiteX92" fmla="*/ 30835 w 608133"/>
                  <a:gd name="connsiteY92" fmla="*/ 19670 h 376396"/>
                  <a:gd name="connsiteX93" fmla="*/ 19703 w 608133"/>
                  <a:gd name="connsiteY93" fmla="*/ 30883 h 376396"/>
                  <a:gd name="connsiteX94" fmla="*/ 19703 w 608133"/>
                  <a:gd name="connsiteY94" fmla="*/ 262307 h 376396"/>
                  <a:gd name="connsiteX95" fmla="*/ 51917 w 608133"/>
                  <a:gd name="connsiteY95" fmla="*/ 262307 h 376396"/>
                  <a:gd name="connsiteX96" fmla="*/ 61769 w 608133"/>
                  <a:gd name="connsiteY96" fmla="*/ 272142 h 376396"/>
                  <a:gd name="connsiteX97" fmla="*/ 51917 w 608133"/>
                  <a:gd name="connsiteY97" fmla="*/ 281977 h 376396"/>
                  <a:gd name="connsiteX98" fmla="*/ 19703 w 608133"/>
                  <a:gd name="connsiteY98" fmla="*/ 281977 h 376396"/>
                  <a:gd name="connsiteX99" fmla="*/ 19703 w 608133"/>
                  <a:gd name="connsiteY99" fmla="*/ 293091 h 376396"/>
                  <a:gd name="connsiteX100" fmla="*/ 30835 w 608133"/>
                  <a:gd name="connsiteY100" fmla="*/ 304304 h 376396"/>
                  <a:gd name="connsiteX101" fmla="*/ 63838 w 608133"/>
                  <a:gd name="connsiteY101" fmla="*/ 304304 h 376396"/>
                  <a:gd name="connsiteX102" fmla="*/ 125410 w 608133"/>
                  <a:gd name="connsiteY102" fmla="*/ 251783 h 376396"/>
                  <a:gd name="connsiteX103" fmla="*/ 187080 w 608133"/>
                  <a:gd name="connsiteY103" fmla="*/ 304304 h 376396"/>
                  <a:gd name="connsiteX104" fmla="*/ 442135 w 608133"/>
                  <a:gd name="connsiteY104" fmla="*/ 304304 h 376396"/>
                  <a:gd name="connsiteX105" fmla="*/ 503707 w 608133"/>
                  <a:gd name="connsiteY105" fmla="*/ 251783 h 376396"/>
                  <a:gd name="connsiteX106" fmla="*/ 565378 w 608133"/>
                  <a:gd name="connsiteY106" fmla="*/ 304304 h 376396"/>
                  <a:gd name="connsiteX107" fmla="*/ 577298 w 608133"/>
                  <a:gd name="connsiteY107" fmla="*/ 304304 h 376396"/>
                  <a:gd name="connsiteX108" fmla="*/ 588430 w 608133"/>
                  <a:gd name="connsiteY108" fmla="*/ 293091 h 376396"/>
                  <a:gd name="connsiteX109" fmla="*/ 588430 w 608133"/>
                  <a:gd name="connsiteY109" fmla="*/ 281977 h 376396"/>
                  <a:gd name="connsiteX110" fmla="*/ 577298 w 608133"/>
                  <a:gd name="connsiteY110" fmla="*/ 281977 h 376396"/>
                  <a:gd name="connsiteX111" fmla="*/ 567446 w 608133"/>
                  <a:gd name="connsiteY111" fmla="*/ 272142 h 376396"/>
                  <a:gd name="connsiteX112" fmla="*/ 577298 w 608133"/>
                  <a:gd name="connsiteY112" fmla="*/ 262307 h 376396"/>
                  <a:gd name="connsiteX113" fmla="*/ 588430 w 608133"/>
                  <a:gd name="connsiteY113" fmla="*/ 262307 h 376396"/>
                  <a:gd name="connsiteX114" fmla="*/ 588430 w 608133"/>
                  <a:gd name="connsiteY114" fmla="*/ 239981 h 376396"/>
                  <a:gd name="connsiteX115" fmla="*/ 556314 w 608133"/>
                  <a:gd name="connsiteY115" fmla="*/ 239981 h 376396"/>
                  <a:gd name="connsiteX116" fmla="*/ 546463 w 608133"/>
                  <a:gd name="connsiteY116" fmla="*/ 230146 h 376396"/>
                  <a:gd name="connsiteX117" fmla="*/ 546463 w 608133"/>
                  <a:gd name="connsiteY117" fmla="*/ 210475 h 376396"/>
                  <a:gd name="connsiteX118" fmla="*/ 561240 w 608133"/>
                  <a:gd name="connsiteY118" fmla="*/ 184215 h 376396"/>
                  <a:gd name="connsiteX119" fmla="*/ 562816 w 608133"/>
                  <a:gd name="connsiteY119" fmla="*/ 183231 h 376396"/>
                  <a:gd name="connsiteX120" fmla="*/ 501638 w 608133"/>
                  <a:gd name="connsiteY120" fmla="*/ 156086 h 376396"/>
                  <a:gd name="connsiteX121" fmla="*/ 377608 w 608133"/>
                  <a:gd name="connsiteY121" fmla="*/ 156086 h 376396"/>
                  <a:gd name="connsiteX122" fmla="*/ 336232 w 608133"/>
                  <a:gd name="connsiteY122" fmla="*/ 114778 h 376396"/>
                  <a:gd name="connsiteX123" fmla="*/ 336232 w 608133"/>
                  <a:gd name="connsiteY123" fmla="*/ 72781 h 376396"/>
                  <a:gd name="connsiteX124" fmla="*/ 356624 w 608133"/>
                  <a:gd name="connsiteY124" fmla="*/ 52520 h 376396"/>
                  <a:gd name="connsiteX125" fmla="*/ 449524 w 608133"/>
                  <a:gd name="connsiteY125" fmla="*/ 52520 h 376396"/>
                  <a:gd name="connsiteX126" fmla="*/ 440165 w 608133"/>
                  <a:gd name="connsiteY126" fmla="*/ 32260 h 376396"/>
                  <a:gd name="connsiteX127" fmla="*/ 420560 w 608133"/>
                  <a:gd name="connsiteY127" fmla="*/ 19670 h 376396"/>
                  <a:gd name="connsiteX128" fmla="*/ 30835 w 608133"/>
                  <a:gd name="connsiteY128" fmla="*/ 0 h 376396"/>
                  <a:gd name="connsiteX129" fmla="*/ 420560 w 608133"/>
                  <a:gd name="connsiteY129" fmla="*/ 0 h 376396"/>
                  <a:gd name="connsiteX130" fmla="*/ 458095 w 608133"/>
                  <a:gd name="connsiteY130" fmla="*/ 23998 h 376396"/>
                  <a:gd name="connsiteX131" fmla="*/ 511096 w 608133"/>
                  <a:gd name="connsiteY131" fmla="*/ 138776 h 376396"/>
                  <a:gd name="connsiteX132" fmla="*/ 583603 w 608133"/>
                  <a:gd name="connsiteY132" fmla="*/ 170937 h 376396"/>
                  <a:gd name="connsiteX133" fmla="*/ 608133 w 608133"/>
                  <a:gd name="connsiteY133" fmla="*/ 208705 h 376396"/>
                  <a:gd name="connsiteX134" fmla="*/ 608133 w 608133"/>
                  <a:gd name="connsiteY134" fmla="*/ 293091 h 376396"/>
                  <a:gd name="connsiteX135" fmla="*/ 577298 w 608133"/>
                  <a:gd name="connsiteY135" fmla="*/ 323974 h 376396"/>
                  <a:gd name="connsiteX136" fmla="*/ 565378 w 608133"/>
                  <a:gd name="connsiteY136" fmla="*/ 323974 h 376396"/>
                  <a:gd name="connsiteX137" fmla="*/ 503707 w 608133"/>
                  <a:gd name="connsiteY137" fmla="*/ 376396 h 376396"/>
                  <a:gd name="connsiteX138" fmla="*/ 442135 w 608133"/>
                  <a:gd name="connsiteY138" fmla="*/ 323974 h 376396"/>
                  <a:gd name="connsiteX139" fmla="*/ 187080 w 608133"/>
                  <a:gd name="connsiteY139" fmla="*/ 323974 h 376396"/>
                  <a:gd name="connsiteX140" fmla="*/ 125410 w 608133"/>
                  <a:gd name="connsiteY140" fmla="*/ 376396 h 376396"/>
                  <a:gd name="connsiteX141" fmla="*/ 63838 w 608133"/>
                  <a:gd name="connsiteY141" fmla="*/ 323974 h 376396"/>
                  <a:gd name="connsiteX142" fmla="*/ 30835 w 608133"/>
                  <a:gd name="connsiteY142" fmla="*/ 323974 h 376396"/>
                  <a:gd name="connsiteX143" fmla="*/ 0 w 608133"/>
                  <a:gd name="connsiteY143" fmla="*/ 293091 h 376396"/>
                  <a:gd name="connsiteX144" fmla="*/ 0 w 608133"/>
                  <a:gd name="connsiteY144" fmla="*/ 30883 h 376396"/>
                  <a:gd name="connsiteX145" fmla="*/ 30835 w 608133"/>
                  <a:gd name="connsiteY145" fmla="*/ 0 h 37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608133" h="376396">
                    <a:moveTo>
                      <a:pt x="503767" y="295105"/>
                    </a:moveTo>
                    <a:cubicBezTo>
                      <a:pt x="514290" y="295105"/>
                      <a:pt x="522820" y="303620"/>
                      <a:pt x="522820" y="314123"/>
                    </a:cubicBezTo>
                    <a:cubicBezTo>
                      <a:pt x="522820" y="324626"/>
                      <a:pt x="514290" y="333141"/>
                      <a:pt x="503767" y="333141"/>
                    </a:cubicBezTo>
                    <a:cubicBezTo>
                      <a:pt x="493244" y="333141"/>
                      <a:pt x="484714" y="324626"/>
                      <a:pt x="484714" y="314123"/>
                    </a:cubicBezTo>
                    <a:cubicBezTo>
                      <a:pt x="484714" y="303620"/>
                      <a:pt x="493244" y="295105"/>
                      <a:pt x="503767" y="295105"/>
                    </a:cubicBezTo>
                    <a:close/>
                    <a:moveTo>
                      <a:pt x="125466" y="295105"/>
                    </a:moveTo>
                    <a:cubicBezTo>
                      <a:pt x="135989" y="295105"/>
                      <a:pt x="144519" y="303620"/>
                      <a:pt x="144519" y="314123"/>
                    </a:cubicBezTo>
                    <a:cubicBezTo>
                      <a:pt x="144519" y="324626"/>
                      <a:pt x="135989" y="333141"/>
                      <a:pt x="125466" y="333141"/>
                    </a:cubicBezTo>
                    <a:cubicBezTo>
                      <a:pt x="114943" y="333141"/>
                      <a:pt x="106413" y="324626"/>
                      <a:pt x="106413" y="314123"/>
                    </a:cubicBezTo>
                    <a:cubicBezTo>
                      <a:pt x="106413" y="303620"/>
                      <a:pt x="114943" y="295105"/>
                      <a:pt x="125466" y="295105"/>
                    </a:cubicBezTo>
                    <a:close/>
                    <a:moveTo>
                      <a:pt x="503707" y="271454"/>
                    </a:moveTo>
                    <a:cubicBezTo>
                      <a:pt x="480162" y="271454"/>
                      <a:pt x="461050" y="290632"/>
                      <a:pt x="461050" y="314139"/>
                    </a:cubicBezTo>
                    <a:cubicBezTo>
                      <a:pt x="461050" y="337645"/>
                      <a:pt x="480162" y="356726"/>
                      <a:pt x="503707" y="356726"/>
                    </a:cubicBezTo>
                    <a:cubicBezTo>
                      <a:pt x="527252" y="356726"/>
                      <a:pt x="546463" y="337645"/>
                      <a:pt x="546463" y="314139"/>
                    </a:cubicBezTo>
                    <a:cubicBezTo>
                      <a:pt x="546463" y="290632"/>
                      <a:pt x="527252" y="271454"/>
                      <a:pt x="503707" y="271454"/>
                    </a:cubicBezTo>
                    <a:close/>
                    <a:moveTo>
                      <a:pt x="125410" y="271454"/>
                    </a:moveTo>
                    <a:cubicBezTo>
                      <a:pt x="101864" y="271454"/>
                      <a:pt x="82753" y="290632"/>
                      <a:pt x="82753" y="314139"/>
                    </a:cubicBezTo>
                    <a:cubicBezTo>
                      <a:pt x="82753" y="337645"/>
                      <a:pt x="101864" y="356726"/>
                      <a:pt x="125410" y="356726"/>
                    </a:cubicBezTo>
                    <a:cubicBezTo>
                      <a:pt x="148955" y="356726"/>
                      <a:pt x="168165" y="337645"/>
                      <a:pt x="168165" y="314139"/>
                    </a:cubicBezTo>
                    <a:cubicBezTo>
                      <a:pt x="168165" y="290632"/>
                      <a:pt x="148955" y="271454"/>
                      <a:pt x="125410" y="271454"/>
                    </a:cubicBezTo>
                    <a:close/>
                    <a:moveTo>
                      <a:pt x="199035" y="262362"/>
                    </a:moveTo>
                    <a:lnTo>
                      <a:pt x="430197" y="262362"/>
                    </a:lnTo>
                    <a:cubicBezTo>
                      <a:pt x="435614" y="262362"/>
                      <a:pt x="440046" y="266776"/>
                      <a:pt x="440046" y="272171"/>
                    </a:cubicBezTo>
                    <a:cubicBezTo>
                      <a:pt x="440046" y="277565"/>
                      <a:pt x="435614" y="281979"/>
                      <a:pt x="430197" y="281979"/>
                    </a:cubicBezTo>
                    <a:lnTo>
                      <a:pt x="199035" y="281979"/>
                    </a:lnTo>
                    <a:cubicBezTo>
                      <a:pt x="193618" y="281979"/>
                      <a:pt x="189186" y="277565"/>
                      <a:pt x="189186" y="272171"/>
                    </a:cubicBezTo>
                    <a:cubicBezTo>
                      <a:pt x="189186" y="266776"/>
                      <a:pt x="193618" y="262362"/>
                      <a:pt x="199035" y="262362"/>
                    </a:cubicBezTo>
                    <a:close/>
                    <a:moveTo>
                      <a:pt x="582815" y="194148"/>
                    </a:moveTo>
                    <a:lnTo>
                      <a:pt x="571485" y="201033"/>
                    </a:lnTo>
                    <a:cubicBezTo>
                      <a:pt x="568234" y="203000"/>
                      <a:pt x="566166" y="206639"/>
                      <a:pt x="566166" y="210475"/>
                    </a:cubicBezTo>
                    <a:lnTo>
                      <a:pt x="566166" y="220310"/>
                    </a:lnTo>
                    <a:lnTo>
                      <a:pt x="588430" y="220310"/>
                    </a:lnTo>
                    <a:lnTo>
                      <a:pt x="588430" y="208705"/>
                    </a:lnTo>
                    <a:cubicBezTo>
                      <a:pt x="588430" y="203197"/>
                      <a:pt x="586361" y="198083"/>
                      <a:pt x="582815" y="194148"/>
                    </a:cubicBezTo>
                    <a:close/>
                    <a:moveTo>
                      <a:pt x="103751" y="114087"/>
                    </a:moveTo>
                    <a:lnTo>
                      <a:pt x="103751" y="114776"/>
                    </a:lnTo>
                    <a:cubicBezTo>
                      <a:pt x="103751" y="120874"/>
                      <a:pt x="108776" y="125891"/>
                      <a:pt x="114984" y="125891"/>
                    </a:cubicBezTo>
                    <a:lnTo>
                      <a:pt x="135973" y="125891"/>
                    </a:lnTo>
                    <a:cubicBezTo>
                      <a:pt x="142083" y="125891"/>
                      <a:pt x="147108" y="120874"/>
                      <a:pt x="147108" y="114776"/>
                    </a:cubicBezTo>
                    <a:lnTo>
                      <a:pt x="147108" y="114087"/>
                    </a:lnTo>
                    <a:close/>
                    <a:moveTo>
                      <a:pt x="398001" y="72191"/>
                    </a:moveTo>
                    <a:lnTo>
                      <a:pt x="398001" y="136415"/>
                    </a:lnTo>
                    <a:lnTo>
                      <a:pt x="488339" y="136415"/>
                    </a:lnTo>
                    <a:lnTo>
                      <a:pt x="458686" y="72191"/>
                    </a:lnTo>
                    <a:close/>
                    <a:moveTo>
                      <a:pt x="356624" y="72191"/>
                    </a:moveTo>
                    <a:cubicBezTo>
                      <a:pt x="356230" y="72191"/>
                      <a:pt x="355935" y="72486"/>
                      <a:pt x="355935" y="72781"/>
                    </a:cubicBezTo>
                    <a:lnTo>
                      <a:pt x="355935" y="114778"/>
                    </a:lnTo>
                    <a:cubicBezTo>
                      <a:pt x="355935" y="126678"/>
                      <a:pt x="365688" y="136415"/>
                      <a:pt x="377608" y="136415"/>
                    </a:cubicBezTo>
                    <a:lnTo>
                      <a:pt x="378298" y="136415"/>
                    </a:lnTo>
                    <a:lnTo>
                      <a:pt x="378298" y="72191"/>
                    </a:lnTo>
                    <a:close/>
                    <a:moveTo>
                      <a:pt x="210451" y="61659"/>
                    </a:moveTo>
                    <a:cubicBezTo>
                      <a:pt x="209565" y="61659"/>
                      <a:pt x="208875" y="62347"/>
                      <a:pt x="208875" y="63134"/>
                    </a:cubicBezTo>
                    <a:lnTo>
                      <a:pt x="208875" y="167892"/>
                    </a:lnTo>
                    <a:lnTo>
                      <a:pt x="228663" y="167892"/>
                    </a:lnTo>
                    <a:cubicBezTo>
                      <a:pt x="228762" y="167892"/>
                      <a:pt x="228959" y="167892"/>
                      <a:pt x="229156" y="167695"/>
                    </a:cubicBezTo>
                    <a:cubicBezTo>
                      <a:pt x="229352" y="167400"/>
                      <a:pt x="229254" y="167204"/>
                      <a:pt x="229254" y="167105"/>
                    </a:cubicBezTo>
                    <a:lnTo>
                      <a:pt x="211927" y="62938"/>
                    </a:lnTo>
                    <a:cubicBezTo>
                      <a:pt x="211829" y="62151"/>
                      <a:pt x="211140" y="61659"/>
                      <a:pt x="210451" y="61659"/>
                    </a:cubicBezTo>
                    <a:close/>
                    <a:moveTo>
                      <a:pt x="210352" y="41986"/>
                    </a:moveTo>
                    <a:cubicBezTo>
                      <a:pt x="220788" y="41986"/>
                      <a:pt x="229648" y="49462"/>
                      <a:pt x="231321" y="59692"/>
                    </a:cubicBezTo>
                    <a:lnTo>
                      <a:pt x="248747" y="163859"/>
                    </a:lnTo>
                    <a:cubicBezTo>
                      <a:pt x="249731" y="169761"/>
                      <a:pt x="248057" y="175761"/>
                      <a:pt x="244120" y="180384"/>
                    </a:cubicBezTo>
                    <a:cubicBezTo>
                      <a:pt x="240280" y="184909"/>
                      <a:pt x="234669" y="187565"/>
                      <a:pt x="228663" y="187565"/>
                    </a:cubicBezTo>
                    <a:lnTo>
                      <a:pt x="208875" y="187565"/>
                    </a:lnTo>
                    <a:lnTo>
                      <a:pt x="208875" y="230157"/>
                    </a:lnTo>
                    <a:cubicBezTo>
                      <a:pt x="208875" y="235665"/>
                      <a:pt x="204445" y="239993"/>
                      <a:pt x="199031" y="239993"/>
                    </a:cubicBezTo>
                    <a:cubicBezTo>
                      <a:pt x="193616" y="239993"/>
                      <a:pt x="189186" y="235665"/>
                      <a:pt x="189186" y="230157"/>
                    </a:cubicBezTo>
                    <a:lnTo>
                      <a:pt x="189186" y="63134"/>
                    </a:lnTo>
                    <a:cubicBezTo>
                      <a:pt x="189186" y="51527"/>
                      <a:pt x="198735" y="41986"/>
                      <a:pt x="210352" y="41986"/>
                    </a:cubicBezTo>
                    <a:close/>
                    <a:moveTo>
                      <a:pt x="93897" y="41986"/>
                    </a:moveTo>
                    <a:cubicBezTo>
                      <a:pt x="99415" y="41986"/>
                      <a:pt x="103751" y="46412"/>
                      <a:pt x="103751" y="51822"/>
                    </a:cubicBezTo>
                    <a:lnTo>
                      <a:pt x="103751" y="94414"/>
                    </a:lnTo>
                    <a:lnTo>
                      <a:pt x="115576" y="94414"/>
                    </a:lnTo>
                    <a:lnTo>
                      <a:pt x="115576" y="51822"/>
                    </a:lnTo>
                    <a:cubicBezTo>
                      <a:pt x="115576" y="46412"/>
                      <a:pt x="120010" y="41986"/>
                      <a:pt x="125430" y="41986"/>
                    </a:cubicBezTo>
                    <a:cubicBezTo>
                      <a:pt x="130948" y="41986"/>
                      <a:pt x="135283" y="46412"/>
                      <a:pt x="135283" y="51822"/>
                    </a:cubicBezTo>
                    <a:lnTo>
                      <a:pt x="135283" y="94414"/>
                    </a:lnTo>
                    <a:lnTo>
                      <a:pt x="147108" y="94414"/>
                    </a:lnTo>
                    <a:lnTo>
                      <a:pt x="147108" y="51822"/>
                    </a:lnTo>
                    <a:cubicBezTo>
                      <a:pt x="147108" y="46412"/>
                      <a:pt x="151542" y="41986"/>
                      <a:pt x="156962" y="41986"/>
                    </a:cubicBezTo>
                    <a:cubicBezTo>
                      <a:pt x="162480" y="41986"/>
                      <a:pt x="166816" y="46412"/>
                      <a:pt x="166816" y="51822"/>
                    </a:cubicBezTo>
                    <a:lnTo>
                      <a:pt x="166816" y="114776"/>
                    </a:lnTo>
                    <a:cubicBezTo>
                      <a:pt x="166816" y="131793"/>
                      <a:pt x="153020" y="145563"/>
                      <a:pt x="135973" y="145563"/>
                    </a:cubicBezTo>
                    <a:lnTo>
                      <a:pt x="135283" y="145563"/>
                    </a:lnTo>
                    <a:lnTo>
                      <a:pt x="135283" y="230157"/>
                    </a:lnTo>
                    <a:cubicBezTo>
                      <a:pt x="135283" y="235665"/>
                      <a:pt x="130948" y="239993"/>
                      <a:pt x="125430" y="239993"/>
                    </a:cubicBezTo>
                    <a:cubicBezTo>
                      <a:pt x="120010" y="239993"/>
                      <a:pt x="115576" y="235665"/>
                      <a:pt x="115576" y="230157"/>
                    </a:cubicBezTo>
                    <a:lnTo>
                      <a:pt x="115576" y="145563"/>
                    </a:lnTo>
                    <a:lnTo>
                      <a:pt x="114984" y="145563"/>
                    </a:lnTo>
                    <a:cubicBezTo>
                      <a:pt x="97937" y="145563"/>
                      <a:pt x="84043" y="131793"/>
                      <a:pt x="84043" y="114776"/>
                    </a:cubicBezTo>
                    <a:lnTo>
                      <a:pt x="84043" y="51822"/>
                    </a:lnTo>
                    <a:cubicBezTo>
                      <a:pt x="84043" y="46412"/>
                      <a:pt x="88477" y="41986"/>
                      <a:pt x="93897" y="41986"/>
                    </a:cubicBezTo>
                    <a:close/>
                    <a:moveTo>
                      <a:pt x="30835" y="19670"/>
                    </a:moveTo>
                    <a:cubicBezTo>
                      <a:pt x="24727" y="19670"/>
                      <a:pt x="19703" y="24686"/>
                      <a:pt x="19703" y="30883"/>
                    </a:cubicBezTo>
                    <a:lnTo>
                      <a:pt x="19703" y="262307"/>
                    </a:lnTo>
                    <a:lnTo>
                      <a:pt x="51917" y="262307"/>
                    </a:lnTo>
                    <a:cubicBezTo>
                      <a:pt x="57336" y="262307"/>
                      <a:pt x="61769" y="266733"/>
                      <a:pt x="61769" y="272142"/>
                    </a:cubicBezTo>
                    <a:cubicBezTo>
                      <a:pt x="61769" y="277552"/>
                      <a:pt x="57336" y="281977"/>
                      <a:pt x="51917" y="281977"/>
                    </a:cubicBezTo>
                    <a:lnTo>
                      <a:pt x="19703" y="281977"/>
                    </a:lnTo>
                    <a:lnTo>
                      <a:pt x="19703" y="293091"/>
                    </a:lnTo>
                    <a:cubicBezTo>
                      <a:pt x="19703" y="299288"/>
                      <a:pt x="24727" y="304304"/>
                      <a:pt x="30835" y="304304"/>
                    </a:cubicBezTo>
                    <a:lnTo>
                      <a:pt x="63838" y="304304"/>
                    </a:lnTo>
                    <a:cubicBezTo>
                      <a:pt x="68566" y="274601"/>
                      <a:pt x="94377" y="251783"/>
                      <a:pt x="125410" y="251783"/>
                    </a:cubicBezTo>
                    <a:cubicBezTo>
                      <a:pt x="156540" y="251783"/>
                      <a:pt x="182351" y="274601"/>
                      <a:pt x="187080" y="304304"/>
                    </a:cubicBezTo>
                    <a:lnTo>
                      <a:pt x="442135" y="304304"/>
                    </a:lnTo>
                    <a:cubicBezTo>
                      <a:pt x="446864" y="274601"/>
                      <a:pt x="472675" y="251783"/>
                      <a:pt x="503707" y="251783"/>
                    </a:cubicBezTo>
                    <a:cubicBezTo>
                      <a:pt x="534838" y="251783"/>
                      <a:pt x="560649" y="274601"/>
                      <a:pt x="565378" y="304304"/>
                    </a:cubicBezTo>
                    <a:lnTo>
                      <a:pt x="577298" y="304304"/>
                    </a:lnTo>
                    <a:cubicBezTo>
                      <a:pt x="583406" y="304304"/>
                      <a:pt x="588430" y="299288"/>
                      <a:pt x="588430" y="293091"/>
                    </a:cubicBezTo>
                    <a:lnTo>
                      <a:pt x="588430" y="281977"/>
                    </a:lnTo>
                    <a:lnTo>
                      <a:pt x="577298" y="281977"/>
                    </a:lnTo>
                    <a:cubicBezTo>
                      <a:pt x="571880" y="281977"/>
                      <a:pt x="567446" y="277552"/>
                      <a:pt x="567446" y="272142"/>
                    </a:cubicBezTo>
                    <a:cubicBezTo>
                      <a:pt x="567446" y="266733"/>
                      <a:pt x="571880" y="262307"/>
                      <a:pt x="577298" y="262307"/>
                    </a:cubicBezTo>
                    <a:lnTo>
                      <a:pt x="588430" y="262307"/>
                    </a:lnTo>
                    <a:lnTo>
                      <a:pt x="588430" y="239981"/>
                    </a:lnTo>
                    <a:lnTo>
                      <a:pt x="556314" y="239981"/>
                    </a:lnTo>
                    <a:cubicBezTo>
                      <a:pt x="550797" y="239981"/>
                      <a:pt x="546463" y="235653"/>
                      <a:pt x="546463" y="230146"/>
                    </a:cubicBezTo>
                    <a:lnTo>
                      <a:pt x="546463" y="210475"/>
                    </a:lnTo>
                    <a:cubicBezTo>
                      <a:pt x="546463" y="199853"/>
                      <a:pt x="552078" y="189723"/>
                      <a:pt x="561240" y="184215"/>
                    </a:cubicBezTo>
                    <a:lnTo>
                      <a:pt x="562816" y="183231"/>
                    </a:lnTo>
                    <a:lnTo>
                      <a:pt x="501638" y="156086"/>
                    </a:lnTo>
                    <a:lnTo>
                      <a:pt x="377608" y="156086"/>
                    </a:lnTo>
                    <a:cubicBezTo>
                      <a:pt x="354851" y="156086"/>
                      <a:pt x="336232" y="137596"/>
                      <a:pt x="336232" y="114778"/>
                    </a:cubicBezTo>
                    <a:lnTo>
                      <a:pt x="336232" y="72781"/>
                    </a:lnTo>
                    <a:cubicBezTo>
                      <a:pt x="336232" y="61569"/>
                      <a:pt x="345394" y="52520"/>
                      <a:pt x="356624" y="52520"/>
                    </a:cubicBezTo>
                    <a:lnTo>
                      <a:pt x="449524" y="52520"/>
                    </a:lnTo>
                    <a:lnTo>
                      <a:pt x="440165" y="32260"/>
                    </a:lnTo>
                    <a:cubicBezTo>
                      <a:pt x="436717" y="24686"/>
                      <a:pt x="428934" y="19670"/>
                      <a:pt x="420560" y="19670"/>
                    </a:cubicBezTo>
                    <a:close/>
                    <a:moveTo>
                      <a:pt x="30835" y="0"/>
                    </a:moveTo>
                    <a:lnTo>
                      <a:pt x="420560" y="0"/>
                    </a:lnTo>
                    <a:cubicBezTo>
                      <a:pt x="436618" y="0"/>
                      <a:pt x="451396" y="9442"/>
                      <a:pt x="458095" y="23998"/>
                    </a:cubicBezTo>
                    <a:lnTo>
                      <a:pt x="511096" y="138776"/>
                    </a:lnTo>
                    <a:lnTo>
                      <a:pt x="583603" y="170937"/>
                    </a:lnTo>
                    <a:cubicBezTo>
                      <a:pt x="598479" y="177527"/>
                      <a:pt x="608133" y="192378"/>
                      <a:pt x="608133" y="208705"/>
                    </a:cubicBezTo>
                    <a:lnTo>
                      <a:pt x="608133" y="293091"/>
                    </a:lnTo>
                    <a:cubicBezTo>
                      <a:pt x="608133" y="310106"/>
                      <a:pt x="594341" y="323974"/>
                      <a:pt x="577298" y="323974"/>
                    </a:cubicBezTo>
                    <a:lnTo>
                      <a:pt x="565378" y="323974"/>
                    </a:lnTo>
                    <a:cubicBezTo>
                      <a:pt x="560649" y="353677"/>
                      <a:pt x="534838" y="376396"/>
                      <a:pt x="503707" y="376396"/>
                    </a:cubicBezTo>
                    <a:cubicBezTo>
                      <a:pt x="472675" y="376396"/>
                      <a:pt x="446864" y="353677"/>
                      <a:pt x="442135" y="323974"/>
                    </a:cubicBezTo>
                    <a:lnTo>
                      <a:pt x="187080" y="323974"/>
                    </a:lnTo>
                    <a:cubicBezTo>
                      <a:pt x="182351" y="353677"/>
                      <a:pt x="156540" y="376396"/>
                      <a:pt x="125410" y="376396"/>
                    </a:cubicBezTo>
                    <a:cubicBezTo>
                      <a:pt x="94377" y="376396"/>
                      <a:pt x="68566" y="353677"/>
                      <a:pt x="63838" y="323974"/>
                    </a:cubicBezTo>
                    <a:lnTo>
                      <a:pt x="30835" y="323974"/>
                    </a:lnTo>
                    <a:cubicBezTo>
                      <a:pt x="13891" y="323974"/>
                      <a:pt x="0" y="310106"/>
                      <a:pt x="0" y="293091"/>
                    </a:cubicBezTo>
                    <a:lnTo>
                      <a:pt x="0" y="30883"/>
                    </a:lnTo>
                    <a:cubicBezTo>
                      <a:pt x="0" y="13868"/>
                      <a:pt x="13891" y="0"/>
                      <a:pt x="30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ïṧḷïḓê-文本框 18">
              <a:extLst>
                <a:ext uri="{FF2B5EF4-FFF2-40B4-BE49-F238E27FC236}">
                  <a16:creationId xmlns:a16="http://schemas.microsoft.com/office/drawing/2014/main" id="{3E9575D9-82BB-4C21-9497-6A99825409D8}"/>
                </a:ext>
              </a:extLst>
            </p:cNvPr>
            <p:cNvSpPr txBox="1"/>
            <p:nvPr/>
          </p:nvSpPr>
          <p:spPr>
            <a:xfrm>
              <a:off x="754287" y="3520440"/>
              <a:ext cx="2001286" cy="131955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dk1">
                      <a:lumMod val="100000"/>
                    </a:schemeClr>
                  </a:solidFill>
                </a:rPr>
                <a:t>完成绘图区的鼠标点击移动释放事件，绘图事件，来完成在绘图区的绘画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BB40528-D178-4814-9488-15D9C4B9DA71}"/>
              </a:ext>
            </a:extLst>
          </p:cNvPr>
          <p:cNvGrpSpPr/>
          <p:nvPr/>
        </p:nvGrpSpPr>
        <p:grpSpPr>
          <a:xfrm>
            <a:off x="4680012" y="1417296"/>
            <a:ext cx="3802611" cy="1620180"/>
            <a:chOff x="4544997" y="2463738"/>
            <a:chExt cx="3802611" cy="1620180"/>
          </a:xfrm>
        </p:grpSpPr>
        <p:sp>
          <p:nvSpPr>
            <p:cNvPr id="5" name="ïṧḷïḓê-Freeform 4">
              <a:extLst>
                <a:ext uri="{FF2B5EF4-FFF2-40B4-BE49-F238E27FC236}">
                  <a16:creationId xmlns:a16="http://schemas.microsoft.com/office/drawing/2014/main" id="{82C90B55-36AE-4255-886B-95F12646DFD9}"/>
                </a:ext>
              </a:extLst>
            </p:cNvPr>
            <p:cNvSpPr/>
            <p:nvPr/>
          </p:nvSpPr>
          <p:spPr>
            <a:xfrm>
              <a:off x="4544997" y="2463738"/>
              <a:ext cx="1431159" cy="1620180"/>
            </a:xfrm>
            <a:custGeom>
              <a:avLst/>
              <a:gdLst>
                <a:gd name="connsiteX0" fmla="*/ 828092 w 1908212"/>
                <a:gd name="connsiteY0" fmla="*/ 0 h 2160240"/>
                <a:gd name="connsiteX1" fmla="*/ 1908212 w 1908212"/>
                <a:gd name="connsiteY1" fmla="*/ 1080120 h 2160240"/>
                <a:gd name="connsiteX2" fmla="*/ 828092 w 1908212"/>
                <a:gd name="connsiteY2" fmla="*/ 2160240 h 2160240"/>
                <a:gd name="connsiteX3" fmla="*/ 64332 w 1908212"/>
                <a:gd name="connsiteY3" fmla="*/ 1843880 h 2160240"/>
                <a:gd name="connsiteX4" fmla="*/ 0 w 1908212"/>
                <a:gd name="connsiteY4" fmla="*/ 1773098 h 2160240"/>
                <a:gd name="connsiteX5" fmla="*/ 5381 w 1908212"/>
                <a:gd name="connsiteY5" fmla="*/ 1767177 h 2160240"/>
                <a:gd name="connsiteX6" fmla="*/ 252028 w 1908212"/>
                <a:gd name="connsiteY6" fmla="*/ 1080120 h 2160240"/>
                <a:gd name="connsiteX7" fmla="*/ 5381 w 1908212"/>
                <a:gd name="connsiteY7" fmla="*/ 393063 h 2160240"/>
                <a:gd name="connsiteX8" fmla="*/ 0 w 1908212"/>
                <a:gd name="connsiteY8" fmla="*/ 387143 h 2160240"/>
                <a:gd name="connsiteX9" fmla="*/ 64332 w 1908212"/>
                <a:gd name="connsiteY9" fmla="*/ 316360 h 2160240"/>
                <a:gd name="connsiteX10" fmla="*/ 828092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828092" y="0"/>
                  </a:moveTo>
                  <a:cubicBezTo>
                    <a:pt x="1424626" y="0"/>
                    <a:pt x="1908212" y="483586"/>
                    <a:pt x="1908212" y="1080120"/>
                  </a:cubicBezTo>
                  <a:cubicBezTo>
                    <a:pt x="1908212" y="1676654"/>
                    <a:pt x="1424626" y="2160240"/>
                    <a:pt x="828092" y="2160240"/>
                  </a:cubicBezTo>
                  <a:cubicBezTo>
                    <a:pt x="529825" y="2160240"/>
                    <a:pt x="259795" y="2039344"/>
                    <a:pt x="64332" y="1843880"/>
                  </a:cubicBezTo>
                  <a:lnTo>
                    <a:pt x="0" y="1773098"/>
                  </a:lnTo>
                  <a:lnTo>
                    <a:pt x="5381" y="1767177"/>
                  </a:lnTo>
                  <a:cubicBezTo>
                    <a:pt x="159467" y="1580469"/>
                    <a:pt x="252028" y="1341104"/>
                    <a:pt x="252028" y="1080120"/>
                  </a:cubicBezTo>
                  <a:cubicBezTo>
                    <a:pt x="252028" y="819137"/>
                    <a:pt x="159467" y="579772"/>
                    <a:pt x="5381" y="393063"/>
                  </a:cubicBezTo>
                  <a:lnTo>
                    <a:pt x="0" y="387143"/>
                  </a:lnTo>
                  <a:lnTo>
                    <a:pt x="64332" y="316360"/>
                  </a:lnTo>
                  <a:cubicBezTo>
                    <a:pt x="259795" y="120897"/>
                    <a:pt x="529825" y="0"/>
                    <a:pt x="828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dirty="0"/>
                <a:t>槽函数</a:t>
              </a:r>
            </a:p>
          </p:txBody>
        </p:sp>
        <p:cxnSp>
          <p:nvCxnSpPr>
            <p:cNvPr id="10" name="ïṧḷïḓê-Straight Connector 9">
              <a:extLst>
                <a:ext uri="{FF2B5EF4-FFF2-40B4-BE49-F238E27FC236}">
                  <a16:creationId xmlns:a16="http://schemas.microsoft.com/office/drawing/2014/main" id="{731C377C-30FC-4DF2-90BF-75FAF284C6BE}"/>
                </a:ext>
              </a:extLst>
            </p:cNvPr>
            <p:cNvCxnSpPr/>
            <p:nvPr/>
          </p:nvCxnSpPr>
          <p:spPr>
            <a:xfrm flipH="1">
              <a:off x="6304936" y="3420394"/>
              <a:ext cx="2042672" cy="0"/>
            </a:xfrm>
            <a:prstGeom prst="line">
              <a:avLst/>
            </a:prstGeom>
            <a:ln w="635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DCE3626-7E35-43AD-B4F2-54FCD7E87602}"/>
                </a:ext>
              </a:extLst>
            </p:cNvPr>
            <p:cNvGrpSpPr/>
            <p:nvPr/>
          </p:nvGrpSpPr>
          <p:grpSpPr>
            <a:xfrm>
              <a:off x="5718102" y="3027215"/>
              <a:ext cx="493226" cy="493226"/>
              <a:chOff x="8544273" y="2820469"/>
              <a:chExt cx="619662" cy="619662"/>
            </a:xfrm>
          </p:grpSpPr>
          <p:sp>
            <p:nvSpPr>
              <p:cNvPr id="17" name="ïṧḷïḓê-Oval 16">
                <a:extLst>
                  <a:ext uri="{FF2B5EF4-FFF2-40B4-BE49-F238E27FC236}">
                    <a16:creationId xmlns:a16="http://schemas.microsoft.com/office/drawing/2014/main" id="{90F4919B-7740-48D4-877D-C43A1279C942}"/>
                  </a:ext>
                </a:extLst>
              </p:cNvPr>
              <p:cNvSpPr/>
              <p:nvPr/>
            </p:nvSpPr>
            <p:spPr>
              <a:xfrm>
                <a:off x="8544273" y="2820469"/>
                <a:ext cx="619662" cy="619662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ṧḷïḓê-Freeform 17">
                <a:extLst>
                  <a:ext uri="{FF2B5EF4-FFF2-40B4-BE49-F238E27FC236}">
                    <a16:creationId xmlns:a16="http://schemas.microsoft.com/office/drawing/2014/main" id="{2F7B5B16-DB73-4E34-8AA6-33B371BC5647}"/>
                  </a:ext>
                </a:extLst>
              </p:cNvPr>
              <p:cNvSpPr/>
              <p:nvPr/>
            </p:nvSpPr>
            <p:spPr>
              <a:xfrm>
                <a:off x="8661024" y="2946163"/>
                <a:ext cx="386158" cy="368276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7A7C139-0F2A-479E-B5AC-126099CB762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drawwindow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3772F1-4E07-46FF-BE7C-DA42C63DD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725" y="2508651"/>
            <a:ext cx="2590476" cy="1371429"/>
          </a:xfrm>
          <a:prstGeom prst="rect">
            <a:avLst/>
          </a:prstGeom>
        </p:spPr>
      </p:pic>
      <p:sp>
        <p:nvSpPr>
          <p:cNvPr id="24" name="ïṧḷïḓê-文本框 18">
            <a:extLst>
              <a:ext uri="{FF2B5EF4-FFF2-40B4-BE49-F238E27FC236}">
                <a16:creationId xmlns:a16="http://schemas.microsoft.com/office/drawing/2014/main" id="{354A065F-14D5-402B-97D7-9D99B96C8B3A}"/>
              </a:ext>
            </a:extLst>
          </p:cNvPr>
          <p:cNvSpPr txBox="1"/>
          <p:nvPr/>
        </p:nvSpPr>
        <p:spPr>
          <a:xfrm>
            <a:off x="6437796" y="1417296"/>
            <a:ext cx="2001286" cy="1024006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</a:rPr>
              <a:t>在绘图区槽函数响应，在绘图区显示所要求内容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D45E03-A3D3-46AF-91A9-31BEC5341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7461" y="3880080"/>
            <a:ext cx="4998420" cy="60187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5438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5816" y="3770801"/>
            <a:ext cx="1938707" cy="105123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矩形 6"/>
          <p:cNvSpPr/>
          <p:nvPr/>
        </p:nvSpPr>
        <p:spPr>
          <a:xfrm>
            <a:off x="-894060" y="3770801"/>
            <a:ext cx="2088232" cy="1200151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矩形 7"/>
          <p:cNvSpPr/>
          <p:nvPr/>
        </p:nvSpPr>
        <p:spPr>
          <a:xfrm>
            <a:off x="4854523" y="3770801"/>
            <a:ext cx="4289477" cy="1051230"/>
          </a:xfrm>
          <a:prstGeom prst="rect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B2E35BC-32FF-47E0-9519-8B72AAE62D42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1440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drawwindow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1ABC89-DCB3-47FB-9BF5-F3A0AAD15DD0}"/>
              </a:ext>
            </a:extLst>
          </p:cNvPr>
          <p:cNvSpPr/>
          <p:nvPr/>
        </p:nvSpPr>
        <p:spPr>
          <a:xfrm>
            <a:off x="3464528" y="555121"/>
            <a:ext cx="1872208" cy="690154"/>
          </a:xfrm>
          <a:prstGeom prst="rect">
            <a:avLst/>
          </a:prstGeom>
          <a:solidFill>
            <a:srgbClr val="B9DB74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Press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button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被点击后，设置为画图区的起点，返回</a:t>
            </a:r>
            <a:r>
              <a:rPr lang="en-US" altLang="zh-CN" sz="1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candraw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05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4C39F60-9C9C-41A6-97CE-F0BCA2A3F661}"/>
              </a:ext>
            </a:extLst>
          </p:cNvPr>
          <p:cNvSpPr/>
          <p:nvPr/>
        </p:nvSpPr>
        <p:spPr>
          <a:xfrm>
            <a:off x="7668344" y="555120"/>
            <a:ext cx="1373661" cy="685073"/>
          </a:xfrm>
          <a:prstGeom prst="rect">
            <a:avLst/>
          </a:prstGeom>
          <a:solidFill>
            <a:srgbClr val="B9DB74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执行事件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release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，确定用户要求绘画区结束点，返回</a:t>
            </a:r>
            <a:r>
              <a:rPr lang="en-US" altLang="zh-CN" sz="1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candraw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FDDDAEC-7035-486D-AD47-B38594F948CB}"/>
              </a:ext>
            </a:extLst>
          </p:cNvPr>
          <p:cNvSpPr/>
          <p:nvPr/>
        </p:nvSpPr>
        <p:spPr>
          <a:xfrm>
            <a:off x="5638444" y="555119"/>
            <a:ext cx="1728192" cy="685074"/>
          </a:xfrm>
          <a:prstGeom prst="rect">
            <a:avLst/>
          </a:prstGeom>
          <a:solidFill>
            <a:srgbClr val="B9DB74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继续事件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：判断，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candraw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，若为</a:t>
            </a:r>
            <a:r>
              <a:rPr lang="en-US" altLang="zh-CN" sz="1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ture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，进行绘画</a:t>
            </a:r>
          </a:p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DDC74E8-BD48-4F1B-95A7-7115296A23E9}"/>
              </a:ext>
            </a:extLst>
          </p:cNvPr>
          <p:cNvCxnSpPr>
            <a:stCxn id="3" idx="3"/>
            <a:endCxn id="31" idx="1"/>
          </p:cNvCxnSpPr>
          <p:nvPr/>
        </p:nvCxnSpPr>
        <p:spPr>
          <a:xfrm flipV="1">
            <a:off x="5336736" y="897656"/>
            <a:ext cx="301708" cy="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3406D3F-06F2-4D24-A5A4-EE7062D90FC8}"/>
              </a:ext>
            </a:extLst>
          </p:cNvPr>
          <p:cNvCxnSpPr>
            <a:cxnSpLocks/>
          </p:cNvCxnSpPr>
          <p:nvPr/>
        </p:nvCxnSpPr>
        <p:spPr>
          <a:xfrm flipH="1">
            <a:off x="7321980" y="897656"/>
            <a:ext cx="346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9FE539C6-F51C-4240-9766-EFA0A109C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" y="2409217"/>
            <a:ext cx="4228571" cy="1342857"/>
          </a:xfrm>
          <a:prstGeom prst="rect">
            <a:avLst/>
          </a:prstGeom>
        </p:spPr>
      </p:pic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3542306-0FC6-4C5D-8AB6-E294E9CAF7F4}"/>
              </a:ext>
            </a:extLst>
          </p:cNvPr>
          <p:cNvCxnSpPr>
            <a:stCxn id="31" idx="2"/>
          </p:cNvCxnSpPr>
          <p:nvPr/>
        </p:nvCxnSpPr>
        <p:spPr>
          <a:xfrm>
            <a:off x="6502540" y="1240193"/>
            <a:ext cx="13676" cy="395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BF87361-6F3B-4E0F-822A-D6972297DAD6}"/>
              </a:ext>
            </a:extLst>
          </p:cNvPr>
          <p:cNvSpPr/>
          <p:nvPr/>
        </p:nvSpPr>
        <p:spPr>
          <a:xfrm>
            <a:off x="5638444" y="1675612"/>
            <a:ext cx="1728192" cy="685074"/>
          </a:xfrm>
          <a:prstGeom prst="rect">
            <a:avLst/>
          </a:prstGeom>
          <a:solidFill>
            <a:srgbClr val="B9DB74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执行画图事件</a:t>
            </a:r>
          </a:p>
        </p:txBody>
      </p:sp>
      <p:sp useBgFill="1">
        <p:nvSpPr>
          <p:cNvPr id="37" name="对话气泡: 矩形 36">
            <a:extLst>
              <a:ext uri="{FF2B5EF4-FFF2-40B4-BE49-F238E27FC236}">
                <a16:creationId xmlns:a16="http://schemas.microsoft.com/office/drawing/2014/main" id="{07AE77ED-0449-475B-A0D3-49C9A6022E65}"/>
              </a:ext>
            </a:extLst>
          </p:cNvPr>
          <p:cNvSpPr/>
          <p:nvPr/>
        </p:nvSpPr>
        <p:spPr>
          <a:xfrm>
            <a:off x="971600" y="934083"/>
            <a:ext cx="1728192" cy="1080120"/>
          </a:xfrm>
          <a:prstGeom prst="wedgeRectCallout">
            <a:avLst>
              <a:gd name="adj1" fmla="val 99307"/>
              <a:gd name="adj2" fmla="val -3863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在需要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时，使用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事件响应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2108CCAC-C27C-4EC7-9794-B0C4B0F9BD8F}"/>
              </a:ext>
            </a:extLst>
          </p:cNvPr>
          <p:cNvCxnSpPr/>
          <p:nvPr/>
        </p:nvCxnSpPr>
        <p:spPr>
          <a:xfrm>
            <a:off x="6516216" y="2360686"/>
            <a:ext cx="0" cy="37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38A35E83-F2F2-46B5-AE2B-663D692E04A2}"/>
              </a:ext>
            </a:extLst>
          </p:cNvPr>
          <p:cNvSpPr/>
          <p:nvPr/>
        </p:nvSpPr>
        <p:spPr>
          <a:xfrm>
            <a:off x="5645282" y="2745732"/>
            <a:ext cx="1728192" cy="685074"/>
          </a:xfrm>
          <a:prstGeom prst="rect">
            <a:avLst/>
          </a:prstGeom>
          <a:solidFill>
            <a:srgbClr val="B9DB74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超出图纸执行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resize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，进行调整</a:t>
            </a:r>
          </a:p>
        </p:txBody>
      </p:sp>
      <p:sp useBgFill="1">
        <p:nvSpPr>
          <p:cNvPr id="41" name="对话气泡: 矩形 40">
            <a:extLst>
              <a:ext uri="{FF2B5EF4-FFF2-40B4-BE49-F238E27FC236}">
                <a16:creationId xmlns:a16="http://schemas.microsoft.com/office/drawing/2014/main" id="{25D8FA56-A07C-46FC-BB14-1AB176AF6630}"/>
              </a:ext>
            </a:extLst>
          </p:cNvPr>
          <p:cNvSpPr/>
          <p:nvPr/>
        </p:nvSpPr>
        <p:spPr>
          <a:xfrm>
            <a:off x="3505557" y="1350320"/>
            <a:ext cx="1675153" cy="861390"/>
          </a:xfrm>
          <a:prstGeom prst="wedgeRectCallout">
            <a:avLst>
              <a:gd name="adj1" fmla="val -82709"/>
              <a:gd name="adj2" fmla="val 7864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err="1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painter.save</a:t>
            </a:r>
            <a:r>
              <a:rPr lang="zh-CN" altLang="en-US" sz="1050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（）和</a:t>
            </a:r>
            <a:r>
              <a:rPr lang="en-US" altLang="zh-CN" sz="1050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painter. restore</a:t>
            </a:r>
            <a:r>
              <a:rPr lang="zh-CN" altLang="en-US" sz="1050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（）来保存和恢复状态。其实是用</a:t>
            </a:r>
            <a:r>
              <a:rPr lang="en-US" altLang="zh-CN" sz="1050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save</a:t>
            </a:r>
            <a:r>
              <a:rPr lang="zh-CN" altLang="en-US" sz="1050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把一种状态压入栈中，</a:t>
            </a:r>
            <a:r>
              <a:rPr lang="en-US" altLang="zh-CN" sz="1050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restore</a:t>
            </a:r>
            <a:r>
              <a:rPr lang="zh-CN" altLang="en-US" sz="1050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来弹出。</a:t>
            </a:r>
          </a:p>
        </p:txBody>
      </p:sp>
    </p:spTree>
    <p:extLst>
      <p:ext uri="{BB962C8B-B14F-4D97-AF65-F5344CB8AC3E}">
        <p14:creationId xmlns:p14="http://schemas.microsoft.com/office/powerpoint/2010/main" val="30882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15816" y="3770801"/>
            <a:ext cx="1938707" cy="10512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矩形 6"/>
          <p:cNvSpPr/>
          <p:nvPr/>
        </p:nvSpPr>
        <p:spPr>
          <a:xfrm>
            <a:off x="9202" y="3767706"/>
            <a:ext cx="2906613" cy="105123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8" name="矩形 7"/>
          <p:cNvSpPr/>
          <p:nvPr/>
        </p:nvSpPr>
        <p:spPr>
          <a:xfrm>
            <a:off x="4854523" y="3770801"/>
            <a:ext cx="4289477" cy="1051230"/>
          </a:xfrm>
          <a:prstGeom prst="rect">
            <a:avLst/>
          </a:pr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B2E35BC-32FF-47E0-9519-8B72AAE62D42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144016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drawwindow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A6BF583-3977-44D8-BDBD-04352F88B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18228"/>
            <a:ext cx="2933226" cy="1552885"/>
          </a:xfrm>
          <a:prstGeom prst="rect">
            <a:avLst/>
          </a:prstGeom>
        </p:spPr>
      </p:pic>
      <p:sp useBgFill="1">
        <p:nvSpPr>
          <p:cNvPr id="19" name="对话气泡: 矩形 18">
            <a:extLst>
              <a:ext uri="{FF2B5EF4-FFF2-40B4-BE49-F238E27FC236}">
                <a16:creationId xmlns:a16="http://schemas.microsoft.com/office/drawing/2014/main" id="{CF9CA55A-427B-4AB0-8758-E30D271BE8BE}"/>
              </a:ext>
            </a:extLst>
          </p:cNvPr>
          <p:cNvSpPr/>
          <p:nvPr/>
        </p:nvSpPr>
        <p:spPr>
          <a:xfrm>
            <a:off x="3221786" y="2638420"/>
            <a:ext cx="1350214" cy="757363"/>
          </a:xfrm>
          <a:prstGeom prst="wedgeRectCallout">
            <a:avLst>
              <a:gd name="adj1" fmla="val -84227"/>
              <a:gd name="adj2" fmla="val 3544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槽函数响应链接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的设置</a:t>
            </a:r>
          </a:p>
        </p:txBody>
      </p:sp>
      <p:sp useBgFill="1">
        <p:nvSpPr>
          <p:cNvPr id="20" name="对话气泡: 矩形 19">
            <a:extLst>
              <a:ext uri="{FF2B5EF4-FFF2-40B4-BE49-F238E27FC236}">
                <a16:creationId xmlns:a16="http://schemas.microsoft.com/office/drawing/2014/main" id="{61CE86F0-33BF-42EB-A20B-29B50153A13D}"/>
              </a:ext>
            </a:extLst>
          </p:cNvPr>
          <p:cNvSpPr/>
          <p:nvPr/>
        </p:nvSpPr>
        <p:spPr>
          <a:xfrm>
            <a:off x="4426763" y="513368"/>
            <a:ext cx="1533179" cy="739923"/>
          </a:xfrm>
          <a:prstGeom prst="wedgeRectCallout">
            <a:avLst>
              <a:gd name="adj1" fmla="val -59396"/>
              <a:gd name="adj2" fmla="val 797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用户选择绘图区：鼠标点击点左上角，释放点右下角为区域，进行坐标绘制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424917-7088-41BC-BC5B-2CE8FCA3C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299" y="288168"/>
            <a:ext cx="2147962" cy="11903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6072550-9945-4415-9C8F-6F5EDA1DC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79570"/>
            <a:ext cx="4368405" cy="5260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1D2634-AFD0-420C-95DB-853D87D33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152" y="2120535"/>
            <a:ext cx="2312537" cy="1190324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5B97D267-BF6E-476C-87C8-BC1FD25AC479}"/>
              </a:ext>
            </a:extLst>
          </p:cNvPr>
          <p:cNvSpPr/>
          <p:nvPr/>
        </p:nvSpPr>
        <p:spPr>
          <a:xfrm rot="5400000">
            <a:off x="6913331" y="1724042"/>
            <a:ext cx="366179" cy="239282"/>
          </a:xfrm>
          <a:prstGeom prst="rightArrow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25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24F93E9-7D1B-4E45-9CEA-631EFD8CB9C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19852E2-DB3A-4325-A6FE-2E5A5FC96BE0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26BA05AF-0434-48DF-87C0-8935B56D33F6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663765-2C30-4D89-B90B-F596C99B14DD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668B291-8E1B-4EA8-A716-1C612D91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实验内容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3BDC2E-16EC-4C90-925E-302D80CA4C01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03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851B62-4FAD-492B-AD58-8E27DBC3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045F6F0C-90B8-40AB-ADA9-1B40F2447292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Group 5"/>
          <p:cNvGrpSpPr/>
          <p:nvPr/>
        </p:nvGrpSpPr>
        <p:grpSpPr>
          <a:xfrm>
            <a:off x="1967415" y="2255962"/>
            <a:ext cx="959221" cy="579863"/>
            <a:chOff x="5555940" y="620209"/>
            <a:chExt cx="1278961" cy="773150"/>
          </a:xfrm>
        </p:grpSpPr>
        <p:sp>
          <p:nvSpPr>
            <p:cNvPr id="46" name="TextBox 2"/>
            <p:cNvSpPr txBox="1"/>
            <p:nvPr/>
          </p:nvSpPr>
          <p:spPr>
            <a:xfrm>
              <a:off x="5555940" y="620209"/>
              <a:ext cx="1278961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20000"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7" name="TextBox 3"/>
            <p:cNvSpPr txBox="1"/>
            <p:nvPr/>
          </p:nvSpPr>
          <p:spPr>
            <a:xfrm>
              <a:off x="5555940" y="1116360"/>
              <a:ext cx="126957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85000" lnSpcReduction="10000"/>
            </a:bodyPr>
            <a:lstStyle/>
            <a:p>
              <a:r>
                <a:rPr lang="en-US" altLang="zh-CN" dirty="0"/>
                <a:t>CONTENTS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642531" y="856208"/>
            <a:ext cx="4472497" cy="649425"/>
            <a:chOff x="1101987" y="1356615"/>
            <a:chExt cx="3168668" cy="460104"/>
          </a:xfrm>
        </p:grpSpPr>
        <p:grpSp>
          <p:nvGrpSpPr>
            <p:cNvPr id="12" name="Group 48"/>
            <p:cNvGrpSpPr/>
            <p:nvPr/>
          </p:nvGrpSpPr>
          <p:grpSpPr>
            <a:xfrm>
              <a:off x="1101987" y="1356615"/>
              <a:ext cx="460104" cy="460104"/>
              <a:chOff x="4806253" y="1988840"/>
              <a:chExt cx="613472" cy="613472"/>
            </a:xfrm>
          </p:grpSpPr>
          <p:sp>
            <p:nvSpPr>
              <p:cNvPr id="25" name="Oval 25"/>
              <p:cNvSpPr/>
              <p:nvPr/>
            </p:nvSpPr>
            <p:spPr>
              <a:xfrm>
                <a:off x="4806253" y="1988840"/>
                <a:ext cx="613472" cy="61347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6" name="Group 26"/>
              <p:cNvGrpSpPr>
                <a:grpSpLocks/>
              </p:cNvGrpSpPr>
              <p:nvPr/>
            </p:nvGrpSpPr>
            <p:grpSpPr bwMode="auto">
              <a:xfrm>
                <a:off x="4998751" y="2166682"/>
                <a:ext cx="228478" cy="223844"/>
                <a:chOff x="0" y="0"/>
                <a:chExt cx="581" cy="573"/>
              </a:xfrm>
              <a:solidFill>
                <a:schemeClr val="bg1"/>
              </a:solidFill>
            </p:grpSpPr>
            <p:sp>
              <p:nvSpPr>
                <p:cNvPr id="27" name="Freeform: Shape 27"/>
                <p:cNvSpPr>
                  <a:spLocks/>
                </p:cNvSpPr>
                <p:nvPr/>
              </p:nvSpPr>
              <p:spPr bwMode="auto">
                <a:xfrm>
                  <a:off x="256" y="0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Freeform: Shape 28"/>
                <p:cNvSpPr>
                  <a:spLocks/>
                </p:cNvSpPr>
                <p:nvPr/>
              </p:nvSpPr>
              <p:spPr bwMode="auto">
                <a:xfrm>
                  <a:off x="256" y="392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Freeform: Shape 29"/>
                <p:cNvSpPr>
                  <a:spLocks/>
                </p:cNvSpPr>
                <p:nvPr/>
              </p:nvSpPr>
              <p:spPr bwMode="auto">
                <a:xfrm>
                  <a:off x="40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8305" y="0"/>
                      </a:move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5" y="21600"/>
                      </a:lnTo>
                      <a:cubicBezTo>
                        <a:pt x="20124" y="21600"/>
                        <a:pt x="21600" y="16762"/>
                        <a:pt x="21600" y="10798"/>
                      </a:cubicBezTo>
                      <a:cubicBezTo>
                        <a:pt x="21600" y="4834"/>
                        <a:pt x="20124" y="0"/>
                        <a:pt x="18305" y="0"/>
                      </a:cubicBezTo>
                      <a:close/>
                      <a:moveTo>
                        <a:pt x="18305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Freeform: Shape 30"/>
                <p:cNvSpPr>
                  <a:spLocks/>
                </p:cNvSpPr>
                <p:nvPr/>
              </p:nvSpPr>
              <p:spPr bwMode="auto">
                <a:xfrm>
                  <a:off x="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4834"/>
                        <a:pt x="20124" y="0"/>
                        <a:pt x="18304" y="0"/>
                      </a:cubicBez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4" y="21600"/>
                      </a:lnTo>
                      <a:cubicBezTo>
                        <a:pt x="20124" y="21600"/>
                        <a:pt x="21600" y="1676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31"/>
                <p:cNvSpPr>
                  <a:spLocks/>
                </p:cNvSpPr>
                <p:nvPr/>
              </p:nvSpPr>
              <p:spPr bwMode="auto">
                <a:xfrm>
                  <a:off x="352" y="64"/>
                  <a:ext cx="153" cy="153"/>
                </a:xfrm>
                <a:custGeom>
                  <a:avLst/>
                  <a:gdLst>
                    <a:gd name="T0" fmla="*/ 0 w 20488"/>
                    <a:gd name="T1" fmla="*/ 0 h 20489"/>
                    <a:gd name="T2" fmla="*/ 0 w 20488"/>
                    <a:gd name="T3" fmla="*/ 0 h 20489"/>
                    <a:gd name="T4" fmla="*/ 0 w 20488"/>
                    <a:gd name="T5" fmla="*/ 0 h 20489"/>
                    <a:gd name="T6" fmla="*/ 0 w 20488"/>
                    <a:gd name="T7" fmla="*/ 0 h 20489"/>
                    <a:gd name="T8" fmla="*/ 0 w 20488"/>
                    <a:gd name="T9" fmla="*/ 0 h 20489"/>
                    <a:gd name="T10" fmla="*/ 0 w 20488"/>
                    <a:gd name="T11" fmla="*/ 0 h 20489"/>
                    <a:gd name="T12" fmla="*/ 0 w 20488"/>
                    <a:gd name="T13" fmla="*/ 0 h 20489"/>
                    <a:gd name="T14" fmla="*/ 0 w 20488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8" h="20489">
                      <a:moveTo>
                        <a:pt x="7697" y="19601"/>
                      </a:moveTo>
                      <a:lnTo>
                        <a:pt x="19601" y="7697"/>
                      </a:lnTo>
                      <a:cubicBezTo>
                        <a:pt x="21044" y="6253"/>
                        <a:pt x="20690" y="3557"/>
                        <a:pt x="18809" y="1678"/>
                      </a:cubicBezTo>
                      <a:cubicBezTo>
                        <a:pt x="16928" y="-203"/>
                        <a:pt x="14234" y="-555"/>
                        <a:pt x="12792" y="887"/>
                      </a:cubicBezTo>
                      <a:lnTo>
                        <a:pt x="888" y="12791"/>
                      </a:lnTo>
                      <a:cubicBezTo>
                        <a:pt x="-556" y="14235"/>
                        <a:pt x="-202" y="16928"/>
                        <a:pt x="1679" y="18809"/>
                      </a:cubicBezTo>
                      <a:cubicBezTo>
                        <a:pt x="3558" y="20690"/>
                        <a:pt x="6252" y="21045"/>
                        <a:pt x="7697" y="19601"/>
                      </a:cubicBezTo>
                      <a:close/>
                      <a:moveTo>
                        <a:pt x="7697" y="1960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32"/>
                <p:cNvSpPr>
                  <a:spLocks/>
                </p:cNvSpPr>
                <p:nvPr/>
              </p:nvSpPr>
              <p:spPr bwMode="auto">
                <a:xfrm>
                  <a:off x="7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8"/>
                    <a:gd name="T2" fmla="*/ 0 w 20489"/>
                    <a:gd name="T3" fmla="*/ 0 h 20488"/>
                    <a:gd name="T4" fmla="*/ 0 w 20489"/>
                    <a:gd name="T5" fmla="*/ 0 h 20488"/>
                    <a:gd name="T6" fmla="*/ 0 w 20489"/>
                    <a:gd name="T7" fmla="*/ 0 h 20488"/>
                    <a:gd name="T8" fmla="*/ 0 w 20489"/>
                    <a:gd name="T9" fmla="*/ 0 h 20488"/>
                    <a:gd name="T10" fmla="*/ 0 w 20489"/>
                    <a:gd name="T11" fmla="*/ 0 h 20488"/>
                    <a:gd name="T12" fmla="*/ 0 w 20489"/>
                    <a:gd name="T13" fmla="*/ 0 h 20488"/>
                    <a:gd name="T14" fmla="*/ 0 w 20489"/>
                    <a:gd name="T15" fmla="*/ 0 h 20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8">
                      <a:moveTo>
                        <a:pt x="12792" y="888"/>
                      </a:moveTo>
                      <a:lnTo>
                        <a:pt x="888" y="12792"/>
                      </a:lnTo>
                      <a:cubicBezTo>
                        <a:pt x="-556" y="14236"/>
                        <a:pt x="-202" y="16929"/>
                        <a:pt x="1679" y="18809"/>
                      </a:cubicBezTo>
                      <a:cubicBezTo>
                        <a:pt x="3558" y="20689"/>
                        <a:pt x="6253" y="21044"/>
                        <a:pt x="7697" y="19601"/>
                      </a:cubicBezTo>
                      <a:lnTo>
                        <a:pt x="19601" y="7697"/>
                      </a:lnTo>
                      <a:cubicBezTo>
                        <a:pt x="21044" y="6254"/>
                        <a:pt x="20690" y="3559"/>
                        <a:pt x="18810" y="1679"/>
                      </a:cubicBezTo>
                      <a:cubicBezTo>
                        <a:pt x="16929" y="-203"/>
                        <a:pt x="14235" y="-556"/>
                        <a:pt x="12792" y="888"/>
                      </a:cubicBezTo>
                      <a:close/>
                      <a:moveTo>
                        <a:pt x="12792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Freeform: Shape 33"/>
                <p:cNvSpPr>
                  <a:spLocks/>
                </p:cNvSpPr>
                <p:nvPr/>
              </p:nvSpPr>
              <p:spPr bwMode="auto">
                <a:xfrm>
                  <a:off x="35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7696" y="888"/>
                      </a:moveTo>
                      <a:cubicBezTo>
                        <a:pt x="6251" y="-556"/>
                        <a:pt x="3559" y="-202"/>
                        <a:pt x="1679" y="1678"/>
                      </a:cubicBezTo>
                      <a:cubicBezTo>
                        <a:pt x="-201" y="3558"/>
                        <a:pt x="-556" y="6251"/>
                        <a:pt x="888" y="7697"/>
                      </a:cubicBezTo>
                      <a:lnTo>
                        <a:pt x="12792" y="19601"/>
                      </a:lnTo>
                      <a:cubicBezTo>
                        <a:pt x="14236" y="21044"/>
                        <a:pt x="16932" y="20690"/>
                        <a:pt x="18811" y="18810"/>
                      </a:cubicBezTo>
                      <a:cubicBezTo>
                        <a:pt x="20691" y="16929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lose/>
                      <a:moveTo>
                        <a:pt x="7696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Freeform: Shape 34"/>
                <p:cNvSpPr>
                  <a:spLocks/>
                </p:cNvSpPr>
                <p:nvPr/>
              </p:nvSpPr>
              <p:spPr bwMode="auto">
                <a:xfrm>
                  <a:off x="71" y="71"/>
                  <a:ext cx="154" cy="154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12792" y="19602"/>
                      </a:moveTo>
                      <a:cubicBezTo>
                        <a:pt x="14235" y="21045"/>
                        <a:pt x="16930" y="20691"/>
                        <a:pt x="18811" y="18810"/>
                      </a:cubicBezTo>
                      <a:cubicBezTo>
                        <a:pt x="20691" y="16930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ubicBezTo>
                        <a:pt x="6252" y="-555"/>
                        <a:pt x="3560" y="-202"/>
                        <a:pt x="1679" y="1679"/>
                      </a:cubicBezTo>
                      <a:cubicBezTo>
                        <a:pt x="-201" y="3559"/>
                        <a:pt x="-556" y="6254"/>
                        <a:pt x="887" y="7697"/>
                      </a:cubicBezTo>
                      <a:lnTo>
                        <a:pt x="12792" y="19602"/>
                      </a:lnTo>
                      <a:close/>
                      <a:moveTo>
                        <a:pt x="12792" y="19602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3" name="Group 38"/>
            <p:cNvGrpSpPr/>
            <p:nvPr/>
          </p:nvGrpSpPr>
          <p:grpSpPr>
            <a:xfrm>
              <a:off x="1614438" y="1389254"/>
              <a:ext cx="2656217" cy="418934"/>
              <a:chOff x="5443333" y="1941271"/>
              <a:chExt cx="3541623" cy="558578"/>
            </a:xfrm>
          </p:grpSpPr>
          <p:sp>
            <p:nvSpPr>
              <p:cNvPr id="23" name="TextBox 35"/>
              <p:cNvSpPr txBox="1"/>
              <p:nvPr/>
            </p:nvSpPr>
            <p:spPr>
              <a:xfrm>
                <a:off x="5443333" y="1941271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92500"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1.</a:t>
                </a:r>
                <a:r>
                  <a:rPr lang="zh-CN" altLang="en-US" sz="1600" b="1" dirty="0">
                    <a:solidFill>
                      <a:schemeClr val="accent1"/>
                    </a:solidFill>
                  </a:rPr>
                  <a:t>实验目的</a:t>
                </a:r>
              </a:p>
            </p:txBody>
          </p:sp>
          <p:sp>
            <p:nvSpPr>
              <p:cNvPr id="24" name="TextBox 36"/>
              <p:cNvSpPr txBox="1"/>
              <p:nvPr/>
            </p:nvSpPr>
            <p:spPr>
              <a:xfrm>
                <a:off x="5478477" y="2198436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925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选择图片按钮</a:t>
                </a:r>
                <a:endParaRPr lang="en-US" altLang="zh-CN" sz="1050" dirty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菱形按钮</a:t>
                </a:r>
                <a:endParaRPr lang="en-US" altLang="zh-CN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4642531" y="1728858"/>
            <a:ext cx="4211093" cy="699068"/>
            <a:chOff x="1101987" y="2101649"/>
            <a:chExt cx="3220259" cy="479098"/>
          </a:xfrm>
        </p:grpSpPr>
        <p:grpSp>
          <p:nvGrpSpPr>
            <p:cNvPr id="9" name="Group 49"/>
            <p:cNvGrpSpPr/>
            <p:nvPr/>
          </p:nvGrpSpPr>
          <p:grpSpPr>
            <a:xfrm>
              <a:off x="1101987" y="2101649"/>
              <a:ext cx="511884" cy="479098"/>
              <a:chOff x="4806253" y="2982217"/>
              <a:chExt cx="682512" cy="638797"/>
            </a:xfrm>
          </p:grpSpPr>
          <p:sp>
            <p:nvSpPr>
              <p:cNvPr id="44" name="Oval 8"/>
              <p:cNvSpPr/>
              <p:nvPr/>
            </p:nvSpPr>
            <p:spPr>
              <a:xfrm>
                <a:off x="4806253" y="2982217"/>
                <a:ext cx="682512" cy="638797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5" name="Freeform: Shape 9"/>
              <p:cNvSpPr>
                <a:spLocks/>
              </p:cNvSpPr>
              <p:nvPr/>
            </p:nvSpPr>
            <p:spPr bwMode="auto">
              <a:xfrm>
                <a:off x="5000294" y="3171416"/>
                <a:ext cx="225388" cy="225388"/>
              </a:xfrm>
              <a:custGeom>
                <a:avLst/>
                <a:gdLst>
                  <a:gd name="T0" fmla="*/ 177354294 w 21600"/>
                  <a:gd name="T1" fmla="*/ 119619947 h 21600"/>
                  <a:gd name="T2" fmla="*/ 181994773 w 21600"/>
                  <a:gd name="T3" fmla="*/ 90970153 h 21600"/>
                  <a:gd name="T4" fmla="*/ 90997440 w 21600"/>
                  <a:gd name="T5" fmla="*/ 0 h 21600"/>
                  <a:gd name="T6" fmla="*/ 0 w 21600"/>
                  <a:gd name="T7" fmla="*/ 90970153 h 21600"/>
                  <a:gd name="T8" fmla="*/ 90997440 w 21600"/>
                  <a:gd name="T9" fmla="*/ 181941690 h 21600"/>
                  <a:gd name="T10" fmla="*/ 119632265 w 21600"/>
                  <a:gd name="T11" fmla="*/ 177314796 h 21600"/>
                  <a:gd name="T12" fmla="*/ 140353873 w 21600"/>
                  <a:gd name="T13" fmla="*/ 198036404 h 21600"/>
                  <a:gd name="T14" fmla="*/ 184433669 w 21600"/>
                  <a:gd name="T15" fmla="*/ 198036404 h 21600"/>
                  <a:gd name="T16" fmla="*/ 184433669 w 21600"/>
                  <a:gd name="T17" fmla="*/ 242088912 h 21600"/>
                  <a:gd name="T18" fmla="*/ 184513921 w 21600"/>
                  <a:gd name="T19" fmla="*/ 242169283 h 21600"/>
                  <a:gd name="T20" fmla="*/ 228567695 w 21600"/>
                  <a:gd name="T21" fmla="*/ 242169283 h 21600"/>
                  <a:gd name="T22" fmla="*/ 228567695 w 21600"/>
                  <a:gd name="T23" fmla="*/ 286223057 h 21600"/>
                  <a:gd name="T24" fmla="*/ 228660384 w 21600"/>
                  <a:gd name="T25" fmla="*/ 286302043 h 21600"/>
                  <a:gd name="T26" fmla="*/ 286355233 w 21600"/>
                  <a:gd name="T27" fmla="*/ 286302043 h 21600"/>
                  <a:gd name="T28" fmla="*/ 286355233 w 21600"/>
                  <a:gd name="T29" fmla="*/ 286355233 h 21600"/>
                  <a:gd name="T30" fmla="*/ 286355233 w 21600"/>
                  <a:gd name="T31" fmla="*/ 228580132 h 21600"/>
                  <a:gd name="T32" fmla="*/ 177354294 w 21600"/>
                  <a:gd name="T33" fmla="*/ 119619947 h 21600"/>
                  <a:gd name="T34" fmla="*/ 72066037 w 21600"/>
                  <a:gd name="T35" fmla="*/ 102106942 h 21600"/>
                  <a:gd name="T36" fmla="*/ 41349250 w 21600"/>
                  <a:gd name="T37" fmla="*/ 71416187 h 21600"/>
                  <a:gd name="T38" fmla="*/ 72066037 w 21600"/>
                  <a:gd name="T39" fmla="*/ 40712996 h 21600"/>
                  <a:gd name="T40" fmla="*/ 102769110 w 21600"/>
                  <a:gd name="T41" fmla="*/ 71416187 h 21600"/>
                  <a:gd name="T42" fmla="*/ 72066037 w 21600"/>
                  <a:gd name="T43" fmla="*/ 102106942 h 21600"/>
                  <a:gd name="T44" fmla="*/ 72066037 w 21600"/>
                  <a:gd name="T45" fmla="*/ 102106942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3378" y="9023"/>
                    </a:moveTo>
                    <a:cubicBezTo>
                      <a:pt x="13604" y="8343"/>
                      <a:pt x="13728" y="7617"/>
                      <a:pt x="13728" y="6862"/>
                    </a:cubicBezTo>
                    <a:cubicBezTo>
                      <a:pt x="13728" y="3072"/>
                      <a:pt x="10655" y="0"/>
                      <a:pt x="6864" y="0"/>
                    </a:cubicBezTo>
                    <a:cubicBezTo>
                      <a:pt x="3073" y="0"/>
                      <a:pt x="0" y="3072"/>
                      <a:pt x="0" y="6862"/>
                    </a:cubicBezTo>
                    <a:cubicBezTo>
                      <a:pt x="0" y="10652"/>
                      <a:pt x="3073" y="13724"/>
                      <a:pt x="6864" y="13724"/>
                    </a:cubicBezTo>
                    <a:cubicBezTo>
                      <a:pt x="7619" y="13724"/>
                      <a:pt x="8345" y="13600"/>
                      <a:pt x="9024" y="13375"/>
                    </a:cubicBezTo>
                    <a:lnTo>
                      <a:pt x="10587" y="14938"/>
                    </a:lnTo>
                    <a:lnTo>
                      <a:pt x="13912" y="14938"/>
                    </a:lnTo>
                    <a:lnTo>
                      <a:pt x="13912" y="18261"/>
                    </a:lnTo>
                    <a:lnTo>
                      <a:pt x="13918" y="18267"/>
                    </a:lnTo>
                    <a:lnTo>
                      <a:pt x="17241" y="18267"/>
                    </a:lnTo>
                    <a:lnTo>
                      <a:pt x="17241" y="21590"/>
                    </a:lnTo>
                    <a:lnTo>
                      <a:pt x="17248" y="21596"/>
                    </a:lnTo>
                    <a:lnTo>
                      <a:pt x="21600" y="21596"/>
                    </a:lnTo>
                    <a:lnTo>
                      <a:pt x="21600" y="21600"/>
                    </a:lnTo>
                    <a:lnTo>
                      <a:pt x="21600" y="17242"/>
                    </a:lnTo>
                    <a:lnTo>
                      <a:pt x="13378" y="9023"/>
                    </a:lnTo>
                    <a:close/>
                    <a:moveTo>
                      <a:pt x="5436" y="7702"/>
                    </a:moveTo>
                    <a:cubicBezTo>
                      <a:pt x="4157" y="7702"/>
                      <a:pt x="3119" y="6665"/>
                      <a:pt x="3119" y="5387"/>
                    </a:cubicBezTo>
                    <a:cubicBezTo>
                      <a:pt x="3119" y="4108"/>
                      <a:pt x="4157" y="3071"/>
                      <a:pt x="5436" y="3071"/>
                    </a:cubicBezTo>
                    <a:cubicBezTo>
                      <a:pt x="6715" y="3071"/>
                      <a:pt x="7752" y="4108"/>
                      <a:pt x="7752" y="5387"/>
                    </a:cubicBezTo>
                    <a:cubicBezTo>
                      <a:pt x="7751" y="6665"/>
                      <a:pt x="6715" y="7702"/>
                      <a:pt x="5436" y="7702"/>
                    </a:cubicBezTo>
                    <a:close/>
                    <a:moveTo>
                      <a:pt x="5436" y="7702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61321" y="2142400"/>
              <a:ext cx="2660925" cy="416609"/>
              <a:chOff x="5505845" y="1952090"/>
              <a:chExt cx="3547901" cy="555479"/>
            </a:xfrm>
          </p:grpSpPr>
          <p:sp>
            <p:nvSpPr>
              <p:cNvPr id="21" name="TextBox 40"/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92500"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2"/>
                    </a:solidFill>
                  </a:rPr>
                  <a:t>2.</a:t>
                </a:r>
                <a:r>
                  <a:rPr lang="zh-CN" altLang="en-US" sz="1600" b="1" dirty="0">
                    <a:solidFill>
                      <a:schemeClr val="accent2"/>
                    </a:solidFill>
                  </a:rPr>
                  <a:t>实验原理</a:t>
                </a:r>
              </a:p>
            </p:txBody>
          </p:sp>
          <p:sp>
            <p:nvSpPr>
              <p:cNvPr id="22" name="TextBox 41"/>
              <p:cNvSpPr txBox="1"/>
              <p:nvPr/>
            </p:nvSpPr>
            <p:spPr>
              <a:xfrm>
                <a:off x="5547267" y="2206156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chemeClr val="dk1">
                        <a:lumMod val="100000"/>
                      </a:schemeClr>
                    </a:solidFill>
                  </a:rPr>
                  <a:t>三个界面</a:t>
                </a: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4642531" y="2649481"/>
            <a:ext cx="4452172" cy="649426"/>
            <a:chOff x="1101987" y="2846682"/>
            <a:chExt cx="3189195" cy="465199"/>
          </a:xfrm>
        </p:grpSpPr>
        <p:grpSp>
          <p:nvGrpSpPr>
            <p:cNvPr id="10" name="Group 50"/>
            <p:cNvGrpSpPr/>
            <p:nvPr/>
          </p:nvGrpSpPr>
          <p:grpSpPr>
            <a:xfrm>
              <a:off x="1101987" y="2846682"/>
              <a:ext cx="460104" cy="460104"/>
              <a:chOff x="4806253" y="3975596"/>
              <a:chExt cx="613472" cy="613472"/>
            </a:xfrm>
          </p:grpSpPr>
          <p:sp>
            <p:nvSpPr>
              <p:cNvPr id="42" name="Oval 11"/>
              <p:cNvSpPr/>
              <p:nvPr/>
            </p:nvSpPr>
            <p:spPr>
              <a:xfrm>
                <a:off x="4806253" y="3975596"/>
                <a:ext cx="613472" cy="613472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12"/>
              <p:cNvSpPr>
                <a:spLocks/>
              </p:cNvSpPr>
              <p:nvPr/>
            </p:nvSpPr>
            <p:spPr bwMode="auto">
              <a:xfrm>
                <a:off x="5003891" y="4174066"/>
                <a:ext cx="197601" cy="225388"/>
              </a:xfrm>
              <a:custGeom>
                <a:avLst/>
                <a:gdLst>
                  <a:gd name="T0" fmla="*/ 145512959 w 21600"/>
                  <a:gd name="T1" fmla="*/ 203073433 h 21600"/>
                  <a:gd name="T2" fmla="*/ 145802623 w 21600"/>
                  <a:gd name="T3" fmla="*/ 194761133 h 21600"/>
                  <a:gd name="T4" fmla="*/ 145802623 w 21600"/>
                  <a:gd name="T5" fmla="*/ 125373600 h 21600"/>
                  <a:gd name="T6" fmla="*/ 104926995 w 21600"/>
                  <a:gd name="T7" fmla="*/ 39943277 h 21600"/>
                  <a:gd name="T8" fmla="*/ 105749513 w 21600"/>
                  <a:gd name="T9" fmla="*/ 31392540 h 21600"/>
                  <a:gd name="T10" fmla="*/ 84532065 w 21600"/>
                  <a:gd name="T11" fmla="*/ 0 h 21600"/>
                  <a:gd name="T12" fmla="*/ 63314533 w 21600"/>
                  <a:gd name="T13" fmla="*/ 31392540 h 21600"/>
                  <a:gd name="T14" fmla="*/ 64145452 w 21600"/>
                  <a:gd name="T15" fmla="*/ 39996478 h 21600"/>
                  <a:gd name="T16" fmla="*/ 23363023 w 21600"/>
                  <a:gd name="T17" fmla="*/ 125385918 h 21600"/>
                  <a:gd name="T18" fmla="*/ 23363023 w 21600"/>
                  <a:gd name="T19" fmla="*/ 194761133 h 21600"/>
                  <a:gd name="T20" fmla="*/ 23645246 w 21600"/>
                  <a:gd name="T21" fmla="*/ 203100602 h 21600"/>
                  <a:gd name="T22" fmla="*/ 0 w 21600"/>
                  <a:gd name="T23" fmla="*/ 236998693 h 21600"/>
                  <a:gd name="T24" fmla="*/ 9272957 w 21600"/>
                  <a:gd name="T25" fmla="*/ 250706436 h 21600"/>
                  <a:gd name="T26" fmla="*/ 63534281 w 21600"/>
                  <a:gd name="T27" fmla="*/ 250706436 h 21600"/>
                  <a:gd name="T28" fmla="*/ 63314533 w 21600"/>
                  <a:gd name="T29" fmla="*/ 254962705 h 21600"/>
                  <a:gd name="T30" fmla="*/ 84532065 w 21600"/>
                  <a:gd name="T31" fmla="*/ 286355233 h 21600"/>
                  <a:gd name="T32" fmla="*/ 105749513 w 21600"/>
                  <a:gd name="T33" fmla="*/ 254962705 h 21600"/>
                  <a:gd name="T34" fmla="*/ 105529766 w 21600"/>
                  <a:gd name="T35" fmla="*/ 250706436 h 21600"/>
                  <a:gd name="T36" fmla="*/ 159908522 w 21600"/>
                  <a:gd name="T37" fmla="*/ 250706436 h 21600"/>
                  <a:gd name="T38" fmla="*/ 169173962 w 21600"/>
                  <a:gd name="T39" fmla="*/ 236998693 h 21600"/>
                  <a:gd name="T40" fmla="*/ 145512959 w 21600"/>
                  <a:gd name="T41" fmla="*/ 203073433 h 21600"/>
                  <a:gd name="T42" fmla="*/ 72721479 w 21600"/>
                  <a:gd name="T43" fmla="*/ 31392540 h 21600"/>
                  <a:gd name="T44" fmla="*/ 84532065 w 21600"/>
                  <a:gd name="T45" fmla="*/ 13920288 h 21600"/>
                  <a:gd name="T46" fmla="*/ 96343451 w 21600"/>
                  <a:gd name="T47" fmla="*/ 31392540 h 21600"/>
                  <a:gd name="T48" fmla="*/ 95802281 w 21600"/>
                  <a:gd name="T49" fmla="*/ 36338135 h 21600"/>
                  <a:gd name="T50" fmla="*/ 84587024 w 21600"/>
                  <a:gd name="T51" fmla="*/ 34799986 h 21600"/>
                  <a:gd name="T52" fmla="*/ 73269292 w 21600"/>
                  <a:gd name="T53" fmla="*/ 36364156 h 21600"/>
                  <a:gd name="T54" fmla="*/ 72721479 w 21600"/>
                  <a:gd name="T55" fmla="*/ 31392540 h 21600"/>
                  <a:gd name="T56" fmla="*/ 72721479 w 21600"/>
                  <a:gd name="T57" fmla="*/ 31392540 h 216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18579" y="15318"/>
                    </a:moveTo>
                    <a:cubicBezTo>
                      <a:pt x="18603" y="15119"/>
                      <a:pt x="18616" y="14912"/>
                      <a:pt x="18616" y="14691"/>
                    </a:cubicBezTo>
                    <a:lnTo>
                      <a:pt x="18616" y="9457"/>
                    </a:lnTo>
                    <a:cubicBezTo>
                      <a:pt x="18616" y="6480"/>
                      <a:pt x="16437" y="3949"/>
                      <a:pt x="13397" y="3013"/>
                    </a:cubicBezTo>
                    <a:cubicBezTo>
                      <a:pt x="13464" y="2807"/>
                      <a:pt x="13502" y="2592"/>
                      <a:pt x="13502" y="2368"/>
                    </a:cubicBezTo>
                    <a:cubicBezTo>
                      <a:pt x="13502" y="1061"/>
                      <a:pt x="12289" y="0"/>
                      <a:pt x="10793" y="0"/>
                    </a:cubicBezTo>
                    <a:cubicBezTo>
                      <a:pt x="9297" y="0"/>
                      <a:pt x="8084" y="1060"/>
                      <a:pt x="8084" y="2368"/>
                    </a:cubicBezTo>
                    <a:cubicBezTo>
                      <a:pt x="8084" y="2593"/>
                      <a:pt x="8122" y="2810"/>
                      <a:pt x="8190" y="3017"/>
                    </a:cubicBezTo>
                    <a:cubicBezTo>
                      <a:pt x="5156" y="3956"/>
                      <a:pt x="2983" y="6484"/>
                      <a:pt x="2983" y="9458"/>
                    </a:cubicBezTo>
                    <a:lnTo>
                      <a:pt x="2983" y="14691"/>
                    </a:lnTo>
                    <a:cubicBezTo>
                      <a:pt x="2983" y="14912"/>
                      <a:pt x="2996" y="15121"/>
                      <a:pt x="3019" y="15320"/>
                    </a:cubicBezTo>
                    <a:lnTo>
                      <a:pt x="0" y="17877"/>
                    </a:lnTo>
                    <a:cubicBezTo>
                      <a:pt x="0" y="18448"/>
                      <a:pt x="530" y="18911"/>
                      <a:pt x="1184" y="18911"/>
                    </a:cubicBezTo>
                    <a:lnTo>
                      <a:pt x="8112" y="18911"/>
                    </a:lnTo>
                    <a:cubicBezTo>
                      <a:pt x="8096" y="19017"/>
                      <a:pt x="8084" y="19123"/>
                      <a:pt x="8084" y="19232"/>
                    </a:cubicBezTo>
                    <a:cubicBezTo>
                      <a:pt x="8084" y="20540"/>
                      <a:pt x="9297" y="21600"/>
                      <a:pt x="10793" y="21600"/>
                    </a:cubicBezTo>
                    <a:cubicBezTo>
                      <a:pt x="12289" y="21600"/>
                      <a:pt x="13502" y="20540"/>
                      <a:pt x="13502" y="19232"/>
                    </a:cubicBezTo>
                    <a:cubicBezTo>
                      <a:pt x="13502" y="19123"/>
                      <a:pt x="13490" y="19016"/>
                      <a:pt x="13474" y="18911"/>
                    </a:cubicBezTo>
                    <a:lnTo>
                      <a:pt x="20417" y="18911"/>
                    </a:lnTo>
                    <a:cubicBezTo>
                      <a:pt x="21070" y="18911"/>
                      <a:pt x="21600" y="18448"/>
                      <a:pt x="21600" y="17877"/>
                    </a:cubicBezTo>
                    <a:lnTo>
                      <a:pt x="18579" y="15318"/>
                    </a:lnTo>
                    <a:close/>
                    <a:moveTo>
                      <a:pt x="9285" y="2368"/>
                    </a:moveTo>
                    <a:cubicBezTo>
                      <a:pt x="9285" y="1641"/>
                      <a:pt x="9962" y="1050"/>
                      <a:pt x="10793" y="1050"/>
                    </a:cubicBezTo>
                    <a:cubicBezTo>
                      <a:pt x="11624" y="1050"/>
                      <a:pt x="12301" y="1641"/>
                      <a:pt x="12301" y="2368"/>
                    </a:cubicBezTo>
                    <a:cubicBezTo>
                      <a:pt x="12301" y="2498"/>
                      <a:pt x="12272" y="2622"/>
                      <a:pt x="12232" y="2741"/>
                    </a:cubicBezTo>
                    <a:cubicBezTo>
                      <a:pt x="11767" y="2666"/>
                      <a:pt x="11289" y="2625"/>
                      <a:pt x="10800" y="2625"/>
                    </a:cubicBezTo>
                    <a:cubicBezTo>
                      <a:pt x="10306" y="2625"/>
                      <a:pt x="9824" y="2666"/>
                      <a:pt x="9355" y="2743"/>
                    </a:cubicBezTo>
                    <a:cubicBezTo>
                      <a:pt x="9314" y="2623"/>
                      <a:pt x="9285" y="2499"/>
                      <a:pt x="9285" y="2368"/>
                    </a:cubicBezTo>
                    <a:close/>
                    <a:moveTo>
                      <a:pt x="9285" y="2368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42"/>
            <p:cNvGrpSpPr/>
            <p:nvPr/>
          </p:nvGrpSpPr>
          <p:grpSpPr>
            <a:xfrm>
              <a:off x="1637577" y="2903894"/>
              <a:ext cx="2653605" cy="407987"/>
              <a:chOff x="5474184" y="1974038"/>
              <a:chExt cx="3538140" cy="543983"/>
            </a:xfrm>
          </p:grpSpPr>
          <p:sp>
            <p:nvSpPr>
              <p:cNvPr id="19" name="TextBox 43"/>
              <p:cNvSpPr txBox="1"/>
              <p:nvPr/>
            </p:nvSpPr>
            <p:spPr>
              <a:xfrm>
                <a:off x="5474184" y="1974038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92500"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3</a:t>
                </a:r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实验内容</a:t>
                </a:r>
              </a:p>
            </p:txBody>
          </p:sp>
          <p:sp>
            <p:nvSpPr>
              <p:cNvPr id="20" name="TextBox 44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925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选择图片按钮、图片随窗口大小变化</a:t>
                </a:r>
                <a:endParaRPr lang="en-US" altLang="zh-CN" sz="1050" dirty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菱形按钮</a:t>
                </a:r>
                <a:endParaRPr lang="en-US" altLang="zh-CN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651775" y="3569043"/>
            <a:ext cx="4452173" cy="649425"/>
            <a:chOff x="1101987" y="3591716"/>
            <a:chExt cx="3189196" cy="465198"/>
          </a:xfrm>
        </p:grpSpPr>
        <p:grpSp>
          <p:nvGrpSpPr>
            <p:cNvPr id="11" name="Group 51"/>
            <p:cNvGrpSpPr/>
            <p:nvPr/>
          </p:nvGrpSpPr>
          <p:grpSpPr>
            <a:xfrm>
              <a:off x="1101987" y="3591716"/>
              <a:ext cx="460104" cy="460104"/>
              <a:chOff x="4806253" y="4968974"/>
              <a:chExt cx="613472" cy="613472"/>
            </a:xfrm>
          </p:grpSpPr>
          <p:sp>
            <p:nvSpPr>
              <p:cNvPr id="35" name="Oval 17"/>
              <p:cNvSpPr/>
              <p:nvPr/>
            </p:nvSpPr>
            <p:spPr>
              <a:xfrm>
                <a:off x="4806253" y="4968974"/>
                <a:ext cx="613472" cy="613472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r>
                  <a:rPr lang="en-US" dirty="0"/>
                  <a:t>A</a:t>
                </a:r>
                <a:endParaRPr dirty="0"/>
              </a:p>
            </p:txBody>
          </p:sp>
          <p:grpSp>
            <p:nvGrpSpPr>
              <p:cNvPr id="36" name="Group 18"/>
              <p:cNvGrpSpPr>
                <a:grpSpLocks/>
              </p:cNvGrpSpPr>
              <p:nvPr/>
            </p:nvGrpSpPr>
            <p:grpSpPr bwMode="auto">
              <a:xfrm>
                <a:off x="4999337" y="5167444"/>
                <a:ext cx="225387" cy="225387"/>
                <a:chOff x="0" y="0"/>
                <a:chExt cx="577" cy="574"/>
              </a:xfrm>
              <a:solidFill>
                <a:schemeClr val="bg1"/>
              </a:solidFill>
            </p:grpSpPr>
            <p:sp>
              <p:nvSpPr>
                <p:cNvPr id="37" name="Freeform: Shape 19"/>
                <p:cNvSpPr>
                  <a:spLocks/>
                </p:cNvSpPr>
                <p:nvPr/>
              </p:nvSpPr>
              <p:spPr bwMode="auto">
                <a:xfrm>
                  <a:off x="368" y="368"/>
                  <a:ext cx="205" cy="20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1600">
                      <a:moveTo>
                        <a:pt x="18447" y="8564"/>
                      </a:moveTo>
                      <a:lnTo>
                        <a:pt x="6893" y="0"/>
                      </a:lnTo>
                      <a:lnTo>
                        <a:pt x="0" y="6909"/>
                      </a:lnTo>
                      <a:lnTo>
                        <a:pt x="8514" y="18507"/>
                      </a:lnTo>
                      <a:cubicBezTo>
                        <a:pt x="10541" y="16972"/>
                        <a:pt x="14706" y="18290"/>
                        <a:pt x="18327" y="21600"/>
                      </a:cubicBezTo>
                      <a:lnTo>
                        <a:pt x="21600" y="18319"/>
                      </a:lnTo>
                      <a:cubicBezTo>
                        <a:pt x="18344" y="14739"/>
                        <a:pt x="17015" y="10625"/>
                        <a:pt x="18447" y="8564"/>
                      </a:cubicBezTo>
                      <a:close/>
                      <a:moveTo>
                        <a:pt x="14477" y="14461"/>
                      </a:moveTo>
                      <a:cubicBezTo>
                        <a:pt x="13723" y="15214"/>
                        <a:pt x="12501" y="15214"/>
                        <a:pt x="11748" y="14461"/>
                      </a:cubicBezTo>
                      <a:cubicBezTo>
                        <a:pt x="10995" y="13705"/>
                        <a:pt x="10995" y="12479"/>
                        <a:pt x="11749" y="11725"/>
                      </a:cubicBezTo>
                      <a:cubicBezTo>
                        <a:pt x="12502" y="10969"/>
                        <a:pt x="13724" y="10969"/>
                        <a:pt x="14477" y="11725"/>
                      </a:cubicBezTo>
                      <a:cubicBezTo>
                        <a:pt x="15230" y="12479"/>
                        <a:pt x="15230" y="13705"/>
                        <a:pt x="14477" y="14461"/>
                      </a:cubicBezTo>
                      <a:close/>
                      <a:moveTo>
                        <a:pt x="14477" y="1446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Freeform: Shape 20"/>
                <p:cNvSpPr>
                  <a:spLocks/>
                </p:cNvSpPr>
                <p:nvPr/>
              </p:nvSpPr>
              <p:spPr bwMode="auto">
                <a:xfrm>
                  <a:off x="328" y="304"/>
                  <a:ext cx="107" cy="1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14544" y="0"/>
                      </a:moveTo>
                      <a:lnTo>
                        <a:pt x="13967" y="562"/>
                      </a:lnTo>
                      <a:cubicBezTo>
                        <a:pt x="14018" y="3961"/>
                        <a:pt x="12593" y="7264"/>
                        <a:pt x="9866" y="9922"/>
                      </a:cubicBezTo>
                      <a:lnTo>
                        <a:pt x="24" y="19504"/>
                      </a:lnTo>
                      <a:cubicBezTo>
                        <a:pt x="18" y="19554"/>
                        <a:pt x="6" y="19602"/>
                        <a:pt x="0" y="19652"/>
                      </a:cubicBezTo>
                      <a:lnTo>
                        <a:pt x="2371" y="21600"/>
                      </a:lnTo>
                      <a:lnTo>
                        <a:pt x="21600" y="5798"/>
                      </a:lnTo>
                      <a:lnTo>
                        <a:pt x="14544" y="0"/>
                      </a:lnTo>
                      <a:close/>
                      <a:moveTo>
                        <a:pt x="14544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Freeform: Shape 21"/>
                <p:cNvSpPr>
                  <a:spLocks/>
                </p:cNvSpPr>
                <p:nvPr/>
              </p:nvSpPr>
              <p:spPr bwMode="auto">
                <a:xfrm>
                  <a:off x="0" y="0"/>
                  <a:ext cx="297" cy="289"/>
                </a:xfrm>
                <a:custGeom>
                  <a:avLst/>
                  <a:gdLst>
                    <a:gd name="T0" fmla="*/ 0 w 21222"/>
                    <a:gd name="T1" fmla="*/ 0 h 21211"/>
                    <a:gd name="T2" fmla="*/ 0 w 21222"/>
                    <a:gd name="T3" fmla="*/ 0 h 21211"/>
                    <a:gd name="T4" fmla="*/ 0 w 21222"/>
                    <a:gd name="T5" fmla="*/ 0 h 21211"/>
                    <a:gd name="T6" fmla="*/ 0 w 21222"/>
                    <a:gd name="T7" fmla="*/ 0 h 21211"/>
                    <a:gd name="T8" fmla="*/ 0 w 21222"/>
                    <a:gd name="T9" fmla="*/ 0 h 21211"/>
                    <a:gd name="T10" fmla="*/ 0 w 21222"/>
                    <a:gd name="T11" fmla="*/ 0 h 21211"/>
                    <a:gd name="T12" fmla="*/ 0 w 21222"/>
                    <a:gd name="T13" fmla="*/ 0 h 21211"/>
                    <a:gd name="T14" fmla="*/ 0 w 21222"/>
                    <a:gd name="T15" fmla="*/ 0 h 21211"/>
                    <a:gd name="T16" fmla="*/ 0 w 21222"/>
                    <a:gd name="T17" fmla="*/ 0 h 212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222" h="21211">
                      <a:moveTo>
                        <a:pt x="15153" y="21211"/>
                      </a:moveTo>
                      <a:lnTo>
                        <a:pt x="17409" y="18463"/>
                      </a:lnTo>
                      <a:cubicBezTo>
                        <a:pt x="18368" y="17292"/>
                        <a:pt x="19694" y="16530"/>
                        <a:pt x="21146" y="16293"/>
                      </a:cubicBezTo>
                      <a:lnTo>
                        <a:pt x="21222" y="16201"/>
                      </a:lnTo>
                      <a:lnTo>
                        <a:pt x="6603" y="1165"/>
                      </a:lnTo>
                      <a:cubicBezTo>
                        <a:pt x="5093" y="-389"/>
                        <a:pt x="2643" y="-389"/>
                        <a:pt x="1133" y="1165"/>
                      </a:cubicBezTo>
                      <a:cubicBezTo>
                        <a:pt x="-378" y="2718"/>
                        <a:pt x="-378" y="5237"/>
                        <a:pt x="1133" y="6791"/>
                      </a:cubicBezTo>
                      <a:lnTo>
                        <a:pt x="15153" y="21211"/>
                      </a:lnTo>
                      <a:close/>
                      <a:moveTo>
                        <a:pt x="15153" y="2121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22"/>
                <p:cNvSpPr>
                  <a:spLocks/>
                </p:cNvSpPr>
                <p:nvPr/>
              </p:nvSpPr>
              <p:spPr bwMode="auto">
                <a:xfrm>
                  <a:off x="0" y="328"/>
                  <a:ext cx="298" cy="246"/>
                </a:xfrm>
                <a:custGeom>
                  <a:avLst/>
                  <a:gdLst>
                    <a:gd name="T0" fmla="*/ 0 w 21116"/>
                    <a:gd name="T1" fmla="*/ 0 h 21374"/>
                    <a:gd name="T2" fmla="*/ 0 w 21116"/>
                    <a:gd name="T3" fmla="*/ 0 h 21374"/>
                    <a:gd name="T4" fmla="*/ 0 w 21116"/>
                    <a:gd name="T5" fmla="*/ 0 h 21374"/>
                    <a:gd name="T6" fmla="*/ 0 w 21116"/>
                    <a:gd name="T7" fmla="*/ 0 h 21374"/>
                    <a:gd name="T8" fmla="*/ 0 w 21116"/>
                    <a:gd name="T9" fmla="*/ 0 h 21374"/>
                    <a:gd name="T10" fmla="*/ 0 w 21116"/>
                    <a:gd name="T11" fmla="*/ 0 h 21374"/>
                    <a:gd name="T12" fmla="*/ 0 w 21116"/>
                    <a:gd name="T13" fmla="*/ 0 h 21374"/>
                    <a:gd name="T14" fmla="*/ 0 w 21116"/>
                    <a:gd name="T15" fmla="*/ 0 h 21374"/>
                    <a:gd name="T16" fmla="*/ 0 w 21116"/>
                    <a:gd name="T17" fmla="*/ 0 h 213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116" h="21374">
                      <a:moveTo>
                        <a:pt x="17024" y="721"/>
                      </a:moveTo>
                      <a:cubicBezTo>
                        <a:pt x="16543" y="427"/>
                        <a:pt x="16052" y="191"/>
                        <a:pt x="15571" y="0"/>
                      </a:cubicBezTo>
                      <a:cubicBezTo>
                        <a:pt x="13915" y="235"/>
                        <a:pt x="7378" y="2037"/>
                        <a:pt x="6834" y="8291"/>
                      </a:cubicBezTo>
                      <a:cubicBezTo>
                        <a:pt x="6063" y="17146"/>
                        <a:pt x="1254" y="15657"/>
                        <a:pt x="153" y="15771"/>
                      </a:cubicBezTo>
                      <a:cubicBezTo>
                        <a:pt x="-484" y="15837"/>
                        <a:pt x="743" y="21126"/>
                        <a:pt x="6046" y="21364"/>
                      </a:cubicBezTo>
                      <a:cubicBezTo>
                        <a:pt x="11298" y="21600"/>
                        <a:pt x="20647" y="17485"/>
                        <a:pt x="21032" y="7006"/>
                      </a:cubicBezTo>
                      <a:lnTo>
                        <a:pt x="21116" y="6884"/>
                      </a:lnTo>
                      <a:cubicBezTo>
                        <a:pt x="20449" y="3612"/>
                        <a:pt x="18811" y="1844"/>
                        <a:pt x="17024" y="721"/>
                      </a:cubicBezTo>
                      <a:close/>
                      <a:moveTo>
                        <a:pt x="17024" y="72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23"/>
                <p:cNvSpPr>
                  <a:spLocks/>
                </p:cNvSpPr>
                <p:nvPr/>
              </p:nvSpPr>
              <p:spPr bwMode="auto">
                <a:xfrm>
                  <a:off x="240" y="0"/>
                  <a:ext cx="337" cy="385"/>
                </a:xfrm>
                <a:custGeom>
                  <a:avLst/>
                  <a:gdLst>
                    <a:gd name="T0" fmla="*/ 0 w 21345"/>
                    <a:gd name="T1" fmla="*/ 0 h 21376"/>
                    <a:gd name="T2" fmla="*/ 0 w 21345"/>
                    <a:gd name="T3" fmla="*/ 0 h 21376"/>
                    <a:gd name="T4" fmla="*/ 0 w 21345"/>
                    <a:gd name="T5" fmla="*/ 0 h 21376"/>
                    <a:gd name="T6" fmla="*/ 0 w 21345"/>
                    <a:gd name="T7" fmla="*/ 0 h 21376"/>
                    <a:gd name="T8" fmla="*/ 0 w 21345"/>
                    <a:gd name="T9" fmla="*/ 0 h 21376"/>
                    <a:gd name="T10" fmla="*/ 0 w 21345"/>
                    <a:gd name="T11" fmla="*/ 0 h 21376"/>
                    <a:gd name="T12" fmla="*/ 0 w 21345"/>
                    <a:gd name="T13" fmla="*/ 0 h 21376"/>
                    <a:gd name="T14" fmla="*/ 0 w 21345"/>
                    <a:gd name="T15" fmla="*/ 0 h 21376"/>
                    <a:gd name="T16" fmla="*/ 0 w 21345"/>
                    <a:gd name="T17" fmla="*/ 0 h 21376"/>
                    <a:gd name="T18" fmla="*/ 0 w 21345"/>
                    <a:gd name="T19" fmla="*/ 0 h 21376"/>
                    <a:gd name="T20" fmla="*/ 0 w 21345"/>
                    <a:gd name="T21" fmla="*/ 0 h 21376"/>
                    <a:gd name="T22" fmla="*/ 0 w 21345"/>
                    <a:gd name="T23" fmla="*/ 0 h 2137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345" h="21376">
                      <a:moveTo>
                        <a:pt x="7963" y="16438"/>
                      </a:moveTo>
                      <a:lnTo>
                        <a:pt x="20844" y="3060"/>
                      </a:lnTo>
                      <a:cubicBezTo>
                        <a:pt x="21600" y="2274"/>
                        <a:pt x="21488" y="1102"/>
                        <a:pt x="20592" y="438"/>
                      </a:cubicBezTo>
                      <a:cubicBezTo>
                        <a:pt x="19696" y="-224"/>
                        <a:pt x="18359" y="-125"/>
                        <a:pt x="17602" y="661"/>
                      </a:cubicBezTo>
                      <a:lnTo>
                        <a:pt x="4720" y="14039"/>
                      </a:lnTo>
                      <a:cubicBezTo>
                        <a:pt x="3698" y="14005"/>
                        <a:pt x="2666" y="14368"/>
                        <a:pt x="1957" y="15106"/>
                      </a:cubicBezTo>
                      <a:lnTo>
                        <a:pt x="0" y="17139"/>
                      </a:lnTo>
                      <a:cubicBezTo>
                        <a:pt x="266" y="17232"/>
                        <a:pt x="533" y="17334"/>
                        <a:pt x="800" y="17450"/>
                      </a:cubicBezTo>
                      <a:cubicBezTo>
                        <a:pt x="2456" y="18154"/>
                        <a:pt x="4079" y="19406"/>
                        <a:pt x="4942" y="21376"/>
                      </a:cubicBezTo>
                      <a:lnTo>
                        <a:pt x="7225" y="19005"/>
                      </a:lnTo>
                      <a:cubicBezTo>
                        <a:pt x="7936" y="18266"/>
                        <a:pt x="8172" y="17316"/>
                        <a:pt x="7963" y="16438"/>
                      </a:cubicBezTo>
                      <a:close/>
                      <a:moveTo>
                        <a:pt x="7963" y="1643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:dgm="http://schemas.openxmlformats.org/drawingml/2006/diagram" xmlns:p14="http://schemas.microsoft.com/office/powerpoint/2010/main" xmlns:lc="http://schemas.openxmlformats.org/drawingml/2006/lockedCanvas" xmlns="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6" name="Group 45"/>
            <p:cNvGrpSpPr/>
            <p:nvPr/>
          </p:nvGrpSpPr>
          <p:grpSpPr>
            <a:xfrm>
              <a:off x="1642611" y="3706852"/>
              <a:ext cx="2648572" cy="350062"/>
              <a:chOff x="5480895" y="2051271"/>
              <a:chExt cx="3531429" cy="466750"/>
            </a:xfrm>
          </p:grpSpPr>
          <p:sp>
            <p:nvSpPr>
              <p:cNvPr id="17" name="TextBox 46"/>
              <p:cNvSpPr txBox="1"/>
              <p:nvPr/>
            </p:nvSpPr>
            <p:spPr>
              <a:xfrm>
                <a:off x="5480895" y="2051271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92500"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4">
                        <a:lumMod val="100000"/>
                      </a:schemeClr>
                    </a:solidFill>
                  </a:rPr>
                  <a:t>4.</a:t>
                </a:r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</a:rPr>
                  <a:t>成果展示</a:t>
                </a:r>
              </a:p>
            </p:txBody>
          </p:sp>
          <p:sp>
            <p:nvSpPr>
              <p:cNvPr id="18" name="TextBox 47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endParaRPr lang="zh-CN" altLang="en-US" sz="105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445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ïṧḷïḓê-Freeform 2">
            <a:extLst>
              <a:ext uri="{FF2B5EF4-FFF2-40B4-BE49-F238E27FC236}">
                <a16:creationId xmlns:a16="http://schemas.microsoft.com/office/drawing/2014/main" id="{222585F1-53C3-4142-B55F-69118B6B4952}"/>
              </a:ext>
            </a:extLst>
          </p:cNvPr>
          <p:cNvSpPr/>
          <p:nvPr/>
        </p:nvSpPr>
        <p:spPr>
          <a:xfrm>
            <a:off x="4382979" y="1707654"/>
            <a:ext cx="378042" cy="1039466"/>
          </a:xfrm>
          <a:custGeom>
            <a:avLst/>
            <a:gdLst>
              <a:gd name="connsiteX0" fmla="*/ 252028 w 504056"/>
              <a:gd name="connsiteY0" fmla="*/ 0 h 1385955"/>
              <a:gd name="connsiteX1" fmla="*/ 257409 w 504056"/>
              <a:gd name="connsiteY1" fmla="*/ 5920 h 1385955"/>
              <a:gd name="connsiteX2" fmla="*/ 504056 w 504056"/>
              <a:gd name="connsiteY2" fmla="*/ 692977 h 1385955"/>
              <a:gd name="connsiteX3" fmla="*/ 257409 w 504056"/>
              <a:gd name="connsiteY3" fmla="*/ 1380034 h 1385955"/>
              <a:gd name="connsiteX4" fmla="*/ 252028 w 504056"/>
              <a:gd name="connsiteY4" fmla="*/ 1385955 h 1385955"/>
              <a:gd name="connsiteX5" fmla="*/ 246647 w 504056"/>
              <a:gd name="connsiteY5" fmla="*/ 1380034 h 1385955"/>
              <a:gd name="connsiteX6" fmla="*/ 0 w 504056"/>
              <a:gd name="connsiteY6" fmla="*/ 692977 h 1385955"/>
              <a:gd name="connsiteX7" fmla="*/ 246647 w 504056"/>
              <a:gd name="connsiteY7" fmla="*/ 5920 h 1385955"/>
              <a:gd name="connsiteX8" fmla="*/ 252028 w 504056"/>
              <a:gd name="connsiteY8" fmla="*/ 0 h 138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56" h="1385955">
                <a:moveTo>
                  <a:pt x="252028" y="0"/>
                </a:moveTo>
                <a:lnTo>
                  <a:pt x="257409" y="5920"/>
                </a:lnTo>
                <a:cubicBezTo>
                  <a:pt x="411495" y="192629"/>
                  <a:pt x="504056" y="431994"/>
                  <a:pt x="504056" y="692977"/>
                </a:cubicBezTo>
                <a:cubicBezTo>
                  <a:pt x="504056" y="953961"/>
                  <a:pt x="411495" y="1193326"/>
                  <a:pt x="257409" y="1380034"/>
                </a:cubicBezTo>
                <a:lnTo>
                  <a:pt x="252028" y="1385955"/>
                </a:lnTo>
                <a:lnTo>
                  <a:pt x="246647" y="1380034"/>
                </a:lnTo>
                <a:cubicBezTo>
                  <a:pt x="92562" y="1193326"/>
                  <a:pt x="0" y="953961"/>
                  <a:pt x="0" y="692977"/>
                </a:cubicBezTo>
                <a:cubicBezTo>
                  <a:pt x="0" y="431994"/>
                  <a:pt x="92562" y="192629"/>
                  <a:pt x="246647" y="5920"/>
                </a:cubicBezTo>
                <a:lnTo>
                  <a:pt x="25202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05332B0-EACF-476F-AC22-E51A5D65D3B9}"/>
              </a:ext>
            </a:extLst>
          </p:cNvPr>
          <p:cNvGrpSpPr/>
          <p:nvPr/>
        </p:nvGrpSpPr>
        <p:grpSpPr>
          <a:xfrm>
            <a:off x="923607" y="1417296"/>
            <a:ext cx="3540381" cy="2627327"/>
            <a:chOff x="788592" y="2463738"/>
            <a:chExt cx="3540381" cy="2627327"/>
          </a:xfrm>
        </p:grpSpPr>
        <p:sp>
          <p:nvSpPr>
            <p:cNvPr id="4" name="ïṧḷïḓê-Freeform 3">
              <a:extLst>
                <a:ext uri="{FF2B5EF4-FFF2-40B4-BE49-F238E27FC236}">
                  <a16:creationId xmlns:a16="http://schemas.microsoft.com/office/drawing/2014/main" id="{278DA3A4-D869-4B60-AF32-1658FB98AB0F}"/>
                </a:ext>
              </a:extLst>
            </p:cNvPr>
            <p:cNvSpPr/>
            <p:nvPr/>
          </p:nvSpPr>
          <p:spPr>
            <a:xfrm>
              <a:off x="2897814" y="2463738"/>
              <a:ext cx="1431159" cy="1620180"/>
            </a:xfrm>
            <a:custGeom>
              <a:avLst/>
              <a:gdLst>
                <a:gd name="connsiteX0" fmla="*/ 1080120 w 1908212"/>
                <a:gd name="connsiteY0" fmla="*/ 0 h 2160240"/>
                <a:gd name="connsiteX1" fmla="*/ 1843880 w 1908212"/>
                <a:gd name="connsiteY1" fmla="*/ 316360 h 2160240"/>
                <a:gd name="connsiteX2" fmla="*/ 1908212 w 1908212"/>
                <a:gd name="connsiteY2" fmla="*/ 387143 h 2160240"/>
                <a:gd name="connsiteX3" fmla="*/ 1902831 w 1908212"/>
                <a:gd name="connsiteY3" fmla="*/ 393063 h 2160240"/>
                <a:gd name="connsiteX4" fmla="*/ 1656184 w 1908212"/>
                <a:gd name="connsiteY4" fmla="*/ 1080120 h 2160240"/>
                <a:gd name="connsiteX5" fmla="*/ 1902831 w 1908212"/>
                <a:gd name="connsiteY5" fmla="*/ 1767177 h 2160240"/>
                <a:gd name="connsiteX6" fmla="*/ 1908212 w 1908212"/>
                <a:gd name="connsiteY6" fmla="*/ 1773098 h 2160240"/>
                <a:gd name="connsiteX7" fmla="*/ 1843880 w 1908212"/>
                <a:gd name="connsiteY7" fmla="*/ 1843880 h 2160240"/>
                <a:gd name="connsiteX8" fmla="*/ 1080120 w 1908212"/>
                <a:gd name="connsiteY8" fmla="*/ 2160240 h 2160240"/>
                <a:gd name="connsiteX9" fmla="*/ 0 w 1908212"/>
                <a:gd name="connsiteY9" fmla="*/ 1080120 h 2160240"/>
                <a:gd name="connsiteX10" fmla="*/ 1080120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1080120" y="0"/>
                  </a:moveTo>
                  <a:cubicBezTo>
                    <a:pt x="1378387" y="0"/>
                    <a:pt x="1648417" y="120897"/>
                    <a:pt x="1843880" y="316360"/>
                  </a:cubicBezTo>
                  <a:lnTo>
                    <a:pt x="1908212" y="387143"/>
                  </a:lnTo>
                  <a:lnTo>
                    <a:pt x="1902831" y="393063"/>
                  </a:lnTo>
                  <a:cubicBezTo>
                    <a:pt x="1748746" y="579772"/>
                    <a:pt x="1656184" y="819137"/>
                    <a:pt x="1656184" y="1080120"/>
                  </a:cubicBezTo>
                  <a:cubicBezTo>
                    <a:pt x="1656184" y="1341104"/>
                    <a:pt x="1748746" y="1580469"/>
                    <a:pt x="1902831" y="1767177"/>
                  </a:cubicBezTo>
                  <a:lnTo>
                    <a:pt x="1908212" y="1773098"/>
                  </a:lnTo>
                  <a:lnTo>
                    <a:pt x="1843880" y="1843880"/>
                  </a:lnTo>
                  <a:cubicBezTo>
                    <a:pt x="1648417" y="2039344"/>
                    <a:pt x="1378387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dirty="0"/>
                <a:t>菱形按钮</a:t>
              </a:r>
            </a:p>
          </p:txBody>
        </p:sp>
        <p:cxnSp>
          <p:nvCxnSpPr>
            <p:cNvPr id="9" name="ïṧḷïḓê-Straight Connector 8">
              <a:extLst>
                <a:ext uri="{FF2B5EF4-FFF2-40B4-BE49-F238E27FC236}">
                  <a16:creationId xmlns:a16="http://schemas.microsoft.com/office/drawing/2014/main" id="{63F987EE-542B-4DA4-8EF3-B85F3FA2228F}"/>
                </a:ext>
              </a:extLst>
            </p:cNvPr>
            <p:cNvCxnSpPr/>
            <p:nvPr/>
          </p:nvCxnSpPr>
          <p:spPr>
            <a:xfrm flipH="1">
              <a:off x="788592" y="3433744"/>
              <a:ext cx="1785186" cy="0"/>
            </a:xfrm>
            <a:prstGeom prst="line">
              <a:avLst/>
            </a:prstGeom>
            <a:ln w="635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D99F413-BD64-4B33-B984-FDEF6D20AFA7}"/>
                </a:ext>
              </a:extLst>
            </p:cNvPr>
            <p:cNvGrpSpPr/>
            <p:nvPr/>
          </p:nvGrpSpPr>
          <p:grpSpPr>
            <a:xfrm>
              <a:off x="2627560" y="3027215"/>
              <a:ext cx="493226" cy="493226"/>
              <a:chOff x="8544272" y="2820469"/>
              <a:chExt cx="619662" cy="619662"/>
            </a:xfrm>
          </p:grpSpPr>
          <p:sp>
            <p:nvSpPr>
              <p:cNvPr id="19" name="ïṧḷïḓê-Oval 18">
                <a:extLst>
                  <a:ext uri="{FF2B5EF4-FFF2-40B4-BE49-F238E27FC236}">
                    <a16:creationId xmlns:a16="http://schemas.microsoft.com/office/drawing/2014/main" id="{B814F15A-5C15-49D8-A990-08DBB151BF87}"/>
                  </a:ext>
                </a:extLst>
              </p:cNvPr>
              <p:cNvSpPr/>
              <p:nvPr/>
            </p:nvSpPr>
            <p:spPr>
              <a:xfrm>
                <a:off x="8544272" y="2820469"/>
                <a:ext cx="619662" cy="619662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ṧḷïḓê-Freeform 19">
                <a:extLst>
                  <a:ext uri="{FF2B5EF4-FFF2-40B4-BE49-F238E27FC236}">
                    <a16:creationId xmlns:a16="http://schemas.microsoft.com/office/drawing/2014/main" id="{29C5A6E9-F7D7-4F65-A7B2-2D6A323B6536}"/>
                  </a:ext>
                </a:extLst>
              </p:cNvPr>
              <p:cNvSpPr/>
              <p:nvPr/>
            </p:nvSpPr>
            <p:spPr>
              <a:xfrm>
                <a:off x="8661024" y="3010797"/>
                <a:ext cx="386158" cy="239007"/>
              </a:xfrm>
              <a:custGeom>
                <a:avLst/>
                <a:gdLst>
                  <a:gd name="connsiteX0" fmla="*/ 503767 w 608133"/>
                  <a:gd name="connsiteY0" fmla="*/ 295105 h 376396"/>
                  <a:gd name="connsiteX1" fmla="*/ 522820 w 608133"/>
                  <a:gd name="connsiteY1" fmla="*/ 314123 h 376396"/>
                  <a:gd name="connsiteX2" fmla="*/ 503767 w 608133"/>
                  <a:gd name="connsiteY2" fmla="*/ 333141 h 376396"/>
                  <a:gd name="connsiteX3" fmla="*/ 484714 w 608133"/>
                  <a:gd name="connsiteY3" fmla="*/ 314123 h 376396"/>
                  <a:gd name="connsiteX4" fmla="*/ 503767 w 608133"/>
                  <a:gd name="connsiteY4" fmla="*/ 295105 h 376396"/>
                  <a:gd name="connsiteX5" fmla="*/ 125466 w 608133"/>
                  <a:gd name="connsiteY5" fmla="*/ 295105 h 376396"/>
                  <a:gd name="connsiteX6" fmla="*/ 144519 w 608133"/>
                  <a:gd name="connsiteY6" fmla="*/ 314123 h 376396"/>
                  <a:gd name="connsiteX7" fmla="*/ 125466 w 608133"/>
                  <a:gd name="connsiteY7" fmla="*/ 333141 h 376396"/>
                  <a:gd name="connsiteX8" fmla="*/ 106413 w 608133"/>
                  <a:gd name="connsiteY8" fmla="*/ 314123 h 376396"/>
                  <a:gd name="connsiteX9" fmla="*/ 125466 w 608133"/>
                  <a:gd name="connsiteY9" fmla="*/ 295105 h 376396"/>
                  <a:gd name="connsiteX10" fmla="*/ 503707 w 608133"/>
                  <a:gd name="connsiteY10" fmla="*/ 271454 h 376396"/>
                  <a:gd name="connsiteX11" fmla="*/ 461050 w 608133"/>
                  <a:gd name="connsiteY11" fmla="*/ 314139 h 376396"/>
                  <a:gd name="connsiteX12" fmla="*/ 503707 w 608133"/>
                  <a:gd name="connsiteY12" fmla="*/ 356726 h 376396"/>
                  <a:gd name="connsiteX13" fmla="*/ 546463 w 608133"/>
                  <a:gd name="connsiteY13" fmla="*/ 314139 h 376396"/>
                  <a:gd name="connsiteX14" fmla="*/ 503707 w 608133"/>
                  <a:gd name="connsiteY14" fmla="*/ 271454 h 376396"/>
                  <a:gd name="connsiteX15" fmla="*/ 125410 w 608133"/>
                  <a:gd name="connsiteY15" fmla="*/ 271454 h 376396"/>
                  <a:gd name="connsiteX16" fmla="*/ 82753 w 608133"/>
                  <a:gd name="connsiteY16" fmla="*/ 314139 h 376396"/>
                  <a:gd name="connsiteX17" fmla="*/ 125410 w 608133"/>
                  <a:gd name="connsiteY17" fmla="*/ 356726 h 376396"/>
                  <a:gd name="connsiteX18" fmla="*/ 168165 w 608133"/>
                  <a:gd name="connsiteY18" fmla="*/ 314139 h 376396"/>
                  <a:gd name="connsiteX19" fmla="*/ 125410 w 608133"/>
                  <a:gd name="connsiteY19" fmla="*/ 271454 h 376396"/>
                  <a:gd name="connsiteX20" fmla="*/ 199035 w 608133"/>
                  <a:gd name="connsiteY20" fmla="*/ 262362 h 376396"/>
                  <a:gd name="connsiteX21" fmla="*/ 430197 w 608133"/>
                  <a:gd name="connsiteY21" fmla="*/ 262362 h 376396"/>
                  <a:gd name="connsiteX22" fmla="*/ 440046 w 608133"/>
                  <a:gd name="connsiteY22" fmla="*/ 272171 h 376396"/>
                  <a:gd name="connsiteX23" fmla="*/ 430197 w 608133"/>
                  <a:gd name="connsiteY23" fmla="*/ 281979 h 376396"/>
                  <a:gd name="connsiteX24" fmla="*/ 199035 w 608133"/>
                  <a:gd name="connsiteY24" fmla="*/ 281979 h 376396"/>
                  <a:gd name="connsiteX25" fmla="*/ 189186 w 608133"/>
                  <a:gd name="connsiteY25" fmla="*/ 272171 h 376396"/>
                  <a:gd name="connsiteX26" fmla="*/ 199035 w 608133"/>
                  <a:gd name="connsiteY26" fmla="*/ 262362 h 376396"/>
                  <a:gd name="connsiteX27" fmla="*/ 582815 w 608133"/>
                  <a:gd name="connsiteY27" fmla="*/ 194148 h 376396"/>
                  <a:gd name="connsiteX28" fmla="*/ 571485 w 608133"/>
                  <a:gd name="connsiteY28" fmla="*/ 201033 h 376396"/>
                  <a:gd name="connsiteX29" fmla="*/ 566166 w 608133"/>
                  <a:gd name="connsiteY29" fmla="*/ 210475 h 376396"/>
                  <a:gd name="connsiteX30" fmla="*/ 566166 w 608133"/>
                  <a:gd name="connsiteY30" fmla="*/ 220310 h 376396"/>
                  <a:gd name="connsiteX31" fmla="*/ 588430 w 608133"/>
                  <a:gd name="connsiteY31" fmla="*/ 220310 h 376396"/>
                  <a:gd name="connsiteX32" fmla="*/ 588430 w 608133"/>
                  <a:gd name="connsiteY32" fmla="*/ 208705 h 376396"/>
                  <a:gd name="connsiteX33" fmla="*/ 582815 w 608133"/>
                  <a:gd name="connsiteY33" fmla="*/ 194148 h 376396"/>
                  <a:gd name="connsiteX34" fmla="*/ 103751 w 608133"/>
                  <a:gd name="connsiteY34" fmla="*/ 114087 h 376396"/>
                  <a:gd name="connsiteX35" fmla="*/ 103751 w 608133"/>
                  <a:gd name="connsiteY35" fmla="*/ 114776 h 376396"/>
                  <a:gd name="connsiteX36" fmla="*/ 114984 w 608133"/>
                  <a:gd name="connsiteY36" fmla="*/ 125891 h 376396"/>
                  <a:gd name="connsiteX37" fmla="*/ 135973 w 608133"/>
                  <a:gd name="connsiteY37" fmla="*/ 125891 h 376396"/>
                  <a:gd name="connsiteX38" fmla="*/ 147108 w 608133"/>
                  <a:gd name="connsiteY38" fmla="*/ 114776 h 376396"/>
                  <a:gd name="connsiteX39" fmla="*/ 147108 w 608133"/>
                  <a:gd name="connsiteY39" fmla="*/ 114087 h 376396"/>
                  <a:gd name="connsiteX40" fmla="*/ 398001 w 608133"/>
                  <a:gd name="connsiteY40" fmla="*/ 72191 h 376396"/>
                  <a:gd name="connsiteX41" fmla="*/ 398001 w 608133"/>
                  <a:gd name="connsiteY41" fmla="*/ 136415 h 376396"/>
                  <a:gd name="connsiteX42" fmla="*/ 488339 w 608133"/>
                  <a:gd name="connsiteY42" fmla="*/ 136415 h 376396"/>
                  <a:gd name="connsiteX43" fmla="*/ 458686 w 608133"/>
                  <a:gd name="connsiteY43" fmla="*/ 72191 h 376396"/>
                  <a:gd name="connsiteX44" fmla="*/ 356624 w 608133"/>
                  <a:gd name="connsiteY44" fmla="*/ 72191 h 376396"/>
                  <a:gd name="connsiteX45" fmla="*/ 355935 w 608133"/>
                  <a:gd name="connsiteY45" fmla="*/ 72781 h 376396"/>
                  <a:gd name="connsiteX46" fmla="*/ 355935 w 608133"/>
                  <a:gd name="connsiteY46" fmla="*/ 114778 h 376396"/>
                  <a:gd name="connsiteX47" fmla="*/ 377608 w 608133"/>
                  <a:gd name="connsiteY47" fmla="*/ 136415 h 376396"/>
                  <a:gd name="connsiteX48" fmla="*/ 378298 w 608133"/>
                  <a:gd name="connsiteY48" fmla="*/ 136415 h 376396"/>
                  <a:gd name="connsiteX49" fmla="*/ 378298 w 608133"/>
                  <a:gd name="connsiteY49" fmla="*/ 72191 h 376396"/>
                  <a:gd name="connsiteX50" fmla="*/ 210451 w 608133"/>
                  <a:gd name="connsiteY50" fmla="*/ 61659 h 376396"/>
                  <a:gd name="connsiteX51" fmla="*/ 208875 w 608133"/>
                  <a:gd name="connsiteY51" fmla="*/ 63134 h 376396"/>
                  <a:gd name="connsiteX52" fmla="*/ 208875 w 608133"/>
                  <a:gd name="connsiteY52" fmla="*/ 167892 h 376396"/>
                  <a:gd name="connsiteX53" fmla="*/ 228663 w 608133"/>
                  <a:gd name="connsiteY53" fmla="*/ 167892 h 376396"/>
                  <a:gd name="connsiteX54" fmla="*/ 229156 w 608133"/>
                  <a:gd name="connsiteY54" fmla="*/ 167695 h 376396"/>
                  <a:gd name="connsiteX55" fmla="*/ 229254 w 608133"/>
                  <a:gd name="connsiteY55" fmla="*/ 167105 h 376396"/>
                  <a:gd name="connsiteX56" fmla="*/ 211927 w 608133"/>
                  <a:gd name="connsiteY56" fmla="*/ 62938 h 376396"/>
                  <a:gd name="connsiteX57" fmla="*/ 210451 w 608133"/>
                  <a:gd name="connsiteY57" fmla="*/ 61659 h 376396"/>
                  <a:gd name="connsiteX58" fmla="*/ 210352 w 608133"/>
                  <a:gd name="connsiteY58" fmla="*/ 41986 h 376396"/>
                  <a:gd name="connsiteX59" fmla="*/ 231321 w 608133"/>
                  <a:gd name="connsiteY59" fmla="*/ 59692 h 376396"/>
                  <a:gd name="connsiteX60" fmla="*/ 248747 w 608133"/>
                  <a:gd name="connsiteY60" fmla="*/ 163859 h 376396"/>
                  <a:gd name="connsiteX61" fmla="*/ 244120 w 608133"/>
                  <a:gd name="connsiteY61" fmla="*/ 180384 h 376396"/>
                  <a:gd name="connsiteX62" fmla="*/ 228663 w 608133"/>
                  <a:gd name="connsiteY62" fmla="*/ 187565 h 376396"/>
                  <a:gd name="connsiteX63" fmla="*/ 208875 w 608133"/>
                  <a:gd name="connsiteY63" fmla="*/ 187565 h 376396"/>
                  <a:gd name="connsiteX64" fmla="*/ 208875 w 608133"/>
                  <a:gd name="connsiteY64" fmla="*/ 230157 h 376396"/>
                  <a:gd name="connsiteX65" fmla="*/ 199031 w 608133"/>
                  <a:gd name="connsiteY65" fmla="*/ 239993 h 376396"/>
                  <a:gd name="connsiteX66" fmla="*/ 189186 w 608133"/>
                  <a:gd name="connsiteY66" fmla="*/ 230157 h 376396"/>
                  <a:gd name="connsiteX67" fmla="*/ 189186 w 608133"/>
                  <a:gd name="connsiteY67" fmla="*/ 63134 h 376396"/>
                  <a:gd name="connsiteX68" fmla="*/ 210352 w 608133"/>
                  <a:gd name="connsiteY68" fmla="*/ 41986 h 376396"/>
                  <a:gd name="connsiteX69" fmla="*/ 93897 w 608133"/>
                  <a:gd name="connsiteY69" fmla="*/ 41986 h 376396"/>
                  <a:gd name="connsiteX70" fmla="*/ 103751 w 608133"/>
                  <a:gd name="connsiteY70" fmla="*/ 51822 h 376396"/>
                  <a:gd name="connsiteX71" fmla="*/ 103751 w 608133"/>
                  <a:gd name="connsiteY71" fmla="*/ 94414 h 376396"/>
                  <a:gd name="connsiteX72" fmla="*/ 115576 w 608133"/>
                  <a:gd name="connsiteY72" fmla="*/ 94414 h 376396"/>
                  <a:gd name="connsiteX73" fmla="*/ 115576 w 608133"/>
                  <a:gd name="connsiteY73" fmla="*/ 51822 h 376396"/>
                  <a:gd name="connsiteX74" fmla="*/ 125430 w 608133"/>
                  <a:gd name="connsiteY74" fmla="*/ 41986 h 376396"/>
                  <a:gd name="connsiteX75" fmla="*/ 135283 w 608133"/>
                  <a:gd name="connsiteY75" fmla="*/ 51822 h 376396"/>
                  <a:gd name="connsiteX76" fmla="*/ 135283 w 608133"/>
                  <a:gd name="connsiteY76" fmla="*/ 94414 h 376396"/>
                  <a:gd name="connsiteX77" fmla="*/ 147108 w 608133"/>
                  <a:gd name="connsiteY77" fmla="*/ 94414 h 376396"/>
                  <a:gd name="connsiteX78" fmla="*/ 147108 w 608133"/>
                  <a:gd name="connsiteY78" fmla="*/ 51822 h 376396"/>
                  <a:gd name="connsiteX79" fmla="*/ 156962 w 608133"/>
                  <a:gd name="connsiteY79" fmla="*/ 41986 h 376396"/>
                  <a:gd name="connsiteX80" fmla="*/ 166816 w 608133"/>
                  <a:gd name="connsiteY80" fmla="*/ 51822 h 376396"/>
                  <a:gd name="connsiteX81" fmla="*/ 166816 w 608133"/>
                  <a:gd name="connsiteY81" fmla="*/ 114776 h 376396"/>
                  <a:gd name="connsiteX82" fmla="*/ 135973 w 608133"/>
                  <a:gd name="connsiteY82" fmla="*/ 145563 h 376396"/>
                  <a:gd name="connsiteX83" fmla="*/ 135283 w 608133"/>
                  <a:gd name="connsiteY83" fmla="*/ 145563 h 376396"/>
                  <a:gd name="connsiteX84" fmla="*/ 135283 w 608133"/>
                  <a:gd name="connsiteY84" fmla="*/ 230157 h 376396"/>
                  <a:gd name="connsiteX85" fmla="*/ 125430 w 608133"/>
                  <a:gd name="connsiteY85" fmla="*/ 239993 h 376396"/>
                  <a:gd name="connsiteX86" fmla="*/ 115576 w 608133"/>
                  <a:gd name="connsiteY86" fmla="*/ 230157 h 376396"/>
                  <a:gd name="connsiteX87" fmla="*/ 115576 w 608133"/>
                  <a:gd name="connsiteY87" fmla="*/ 145563 h 376396"/>
                  <a:gd name="connsiteX88" fmla="*/ 114984 w 608133"/>
                  <a:gd name="connsiteY88" fmla="*/ 145563 h 376396"/>
                  <a:gd name="connsiteX89" fmla="*/ 84043 w 608133"/>
                  <a:gd name="connsiteY89" fmla="*/ 114776 h 376396"/>
                  <a:gd name="connsiteX90" fmla="*/ 84043 w 608133"/>
                  <a:gd name="connsiteY90" fmla="*/ 51822 h 376396"/>
                  <a:gd name="connsiteX91" fmla="*/ 93897 w 608133"/>
                  <a:gd name="connsiteY91" fmla="*/ 41986 h 376396"/>
                  <a:gd name="connsiteX92" fmla="*/ 30835 w 608133"/>
                  <a:gd name="connsiteY92" fmla="*/ 19670 h 376396"/>
                  <a:gd name="connsiteX93" fmla="*/ 19703 w 608133"/>
                  <a:gd name="connsiteY93" fmla="*/ 30883 h 376396"/>
                  <a:gd name="connsiteX94" fmla="*/ 19703 w 608133"/>
                  <a:gd name="connsiteY94" fmla="*/ 262307 h 376396"/>
                  <a:gd name="connsiteX95" fmla="*/ 51917 w 608133"/>
                  <a:gd name="connsiteY95" fmla="*/ 262307 h 376396"/>
                  <a:gd name="connsiteX96" fmla="*/ 61769 w 608133"/>
                  <a:gd name="connsiteY96" fmla="*/ 272142 h 376396"/>
                  <a:gd name="connsiteX97" fmla="*/ 51917 w 608133"/>
                  <a:gd name="connsiteY97" fmla="*/ 281977 h 376396"/>
                  <a:gd name="connsiteX98" fmla="*/ 19703 w 608133"/>
                  <a:gd name="connsiteY98" fmla="*/ 281977 h 376396"/>
                  <a:gd name="connsiteX99" fmla="*/ 19703 w 608133"/>
                  <a:gd name="connsiteY99" fmla="*/ 293091 h 376396"/>
                  <a:gd name="connsiteX100" fmla="*/ 30835 w 608133"/>
                  <a:gd name="connsiteY100" fmla="*/ 304304 h 376396"/>
                  <a:gd name="connsiteX101" fmla="*/ 63838 w 608133"/>
                  <a:gd name="connsiteY101" fmla="*/ 304304 h 376396"/>
                  <a:gd name="connsiteX102" fmla="*/ 125410 w 608133"/>
                  <a:gd name="connsiteY102" fmla="*/ 251783 h 376396"/>
                  <a:gd name="connsiteX103" fmla="*/ 187080 w 608133"/>
                  <a:gd name="connsiteY103" fmla="*/ 304304 h 376396"/>
                  <a:gd name="connsiteX104" fmla="*/ 442135 w 608133"/>
                  <a:gd name="connsiteY104" fmla="*/ 304304 h 376396"/>
                  <a:gd name="connsiteX105" fmla="*/ 503707 w 608133"/>
                  <a:gd name="connsiteY105" fmla="*/ 251783 h 376396"/>
                  <a:gd name="connsiteX106" fmla="*/ 565378 w 608133"/>
                  <a:gd name="connsiteY106" fmla="*/ 304304 h 376396"/>
                  <a:gd name="connsiteX107" fmla="*/ 577298 w 608133"/>
                  <a:gd name="connsiteY107" fmla="*/ 304304 h 376396"/>
                  <a:gd name="connsiteX108" fmla="*/ 588430 w 608133"/>
                  <a:gd name="connsiteY108" fmla="*/ 293091 h 376396"/>
                  <a:gd name="connsiteX109" fmla="*/ 588430 w 608133"/>
                  <a:gd name="connsiteY109" fmla="*/ 281977 h 376396"/>
                  <a:gd name="connsiteX110" fmla="*/ 577298 w 608133"/>
                  <a:gd name="connsiteY110" fmla="*/ 281977 h 376396"/>
                  <a:gd name="connsiteX111" fmla="*/ 567446 w 608133"/>
                  <a:gd name="connsiteY111" fmla="*/ 272142 h 376396"/>
                  <a:gd name="connsiteX112" fmla="*/ 577298 w 608133"/>
                  <a:gd name="connsiteY112" fmla="*/ 262307 h 376396"/>
                  <a:gd name="connsiteX113" fmla="*/ 588430 w 608133"/>
                  <a:gd name="connsiteY113" fmla="*/ 262307 h 376396"/>
                  <a:gd name="connsiteX114" fmla="*/ 588430 w 608133"/>
                  <a:gd name="connsiteY114" fmla="*/ 239981 h 376396"/>
                  <a:gd name="connsiteX115" fmla="*/ 556314 w 608133"/>
                  <a:gd name="connsiteY115" fmla="*/ 239981 h 376396"/>
                  <a:gd name="connsiteX116" fmla="*/ 546463 w 608133"/>
                  <a:gd name="connsiteY116" fmla="*/ 230146 h 376396"/>
                  <a:gd name="connsiteX117" fmla="*/ 546463 w 608133"/>
                  <a:gd name="connsiteY117" fmla="*/ 210475 h 376396"/>
                  <a:gd name="connsiteX118" fmla="*/ 561240 w 608133"/>
                  <a:gd name="connsiteY118" fmla="*/ 184215 h 376396"/>
                  <a:gd name="connsiteX119" fmla="*/ 562816 w 608133"/>
                  <a:gd name="connsiteY119" fmla="*/ 183231 h 376396"/>
                  <a:gd name="connsiteX120" fmla="*/ 501638 w 608133"/>
                  <a:gd name="connsiteY120" fmla="*/ 156086 h 376396"/>
                  <a:gd name="connsiteX121" fmla="*/ 377608 w 608133"/>
                  <a:gd name="connsiteY121" fmla="*/ 156086 h 376396"/>
                  <a:gd name="connsiteX122" fmla="*/ 336232 w 608133"/>
                  <a:gd name="connsiteY122" fmla="*/ 114778 h 376396"/>
                  <a:gd name="connsiteX123" fmla="*/ 336232 w 608133"/>
                  <a:gd name="connsiteY123" fmla="*/ 72781 h 376396"/>
                  <a:gd name="connsiteX124" fmla="*/ 356624 w 608133"/>
                  <a:gd name="connsiteY124" fmla="*/ 52520 h 376396"/>
                  <a:gd name="connsiteX125" fmla="*/ 449524 w 608133"/>
                  <a:gd name="connsiteY125" fmla="*/ 52520 h 376396"/>
                  <a:gd name="connsiteX126" fmla="*/ 440165 w 608133"/>
                  <a:gd name="connsiteY126" fmla="*/ 32260 h 376396"/>
                  <a:gd name="connsiteX127" fmla="*/ 420560 w 608133"/>
                  <a:gd name="connsiteY127" fmla="*/ 19670 h 376396"/>
                  <a:gd name="connsiteX128" fmla="*/ 30835 w 608133"/>
                  <a:gd name="connsiteY128" fmla="*/ 0 h 376396"/>
                  <a:gd name="connsiteX129" fmla="*/ 420560 w 608133"/>
                  <a:gd name="connsiteY129" fmla="*/ 0 h 376396"/>
                  <a:gd name="connsiteX130" fmla="*/ 458095 w 608133"/>
                  <a:gd name="connsiteY130" fmla="*/ 23998 h 376396"/>
                  <a:gd name="connsiteX131" fmla="*/ 511096 w 608133"/>
                  <a:gd name="connsiteY131" fmla="*/ 138776 h 376396"/>
                  <a:gd name="connsiteX132" fmla="*/ 583603 w 608133"/>
                  <a:gd name="connsiteY132" fmla="*/ 170937 h 376396"/>
                  <a:gd name="connsiteX133" fmla="*/ 608133 w 608133"/>
                  <a:gd name="connsiteY133" fmla="*/ 208705 h 376396"/>
                  <a:gd name="connsiteX134" fmla="*/ 608133 w 608133"/>
                  <a:gd name="connsiteY134" fmla="*/ 293091 h 376396"/>
                  <a:gd name="connsiteX135" fmla="*/ 577298 w 608133"/>
                  <a:gd name="connsiteY135" fmla="*/ 323974 h 376396"/>
                  <a:gd name="connsiteX136" fmla="*/ 565378 w 608133"/>
                  <a:gd name="connsiteY136" fmla="*/ 323974 h 376396"/>
                  <a:gd name="connsiteX137" fmla="*/ 503707 w 608133"/>
                  <a:gd name="connsiteY137" fmla="*/ 376396 h 376396"/>
                  <a:gd name="connsiteX138" fmla="*/ 442135 w 608133"/>
                  <a:gd name="connsiteY138" fmla="*/ 323974 h 376396"/>
                  <a:gd name="connsiteX139" fmla="*/ 187080 w 608133"/>
                  <a:gd name="connsiteY139" fmla="*/ 323974 h 376396"/>
                  <a:gd name="connsiteX140" fmla="*/ 125410 w 608133"/>
                  <a:gd name="connsiteY140" fmla="*/ 376396 h 376396"/>
                  <a:gd name="connsiteX141" fmla="*/ 63838 w 608133"/>
                  <a:gd name="connsiteY141" fmla="*/ 323974 h 376396"/>
                  <a:gd name="connsiteX142" fmla="*/ 30835 w 608133"/>
                  <a:gd name="connsiteY142" fmla="*/ 323974 h 376396"/>
                  <a:gd name="connsiteX143" fmla="*/ 0 w 608133"/>
                  <a:gd name="connsiteY143" fmla="*/ 293091 h 376396"/>
                  <a:gd name="connsiteX144" fmla="*/ 0 w 608133"/>
                  <a:gd name="connsiteY144" fmla="*/ 30883 h 376396"/>
                  <a:gd name="connsiteX145" fmla="*/ 30835 w 608133"/>
                  <a:gd name="connsiteY145" fmla="*/ 0 h 37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608133" h="376396">
                    <a:moveTo>
                      <a:pt x="503767" y="295105"/>
                    </a:moveTo>
                    <a:cubicBezTo>
                      <a:pt x="514290" y="295105"/>
                      <a:pt x="522820" y="303620"/>
                      <a:pt x="522820" y="314123"/>
                    </a:cubicBezTo>
                    <a:cubicBezTo>
                      <a:pt x="522820" y="324626"/>
                      <a:pt x="514290" y="333141"/>
                      <a:pt x="503767" y="333141"/>
                    </a:cubicBezTo>
                    <a:cubicBezTo>
                      <a:pt x="493244" y="333141"/>
                      <a:pt x="484714" y="324626"/>
                      <a:pt x="484714" y="314123"/>
                    </a:cubicBezTo>
                    <a:cubicBezTo>
                      <a:pt x="484714" y="303620"/>
                      <a:pt x="493244" y="295105"/>
                      <a:pt x="503767" y="295105"/>
                    </a:cubicBezTo>
                    <a:close/>
                    <a:moveTo>
                      <a:pt x="125466" y="295105"/>
                    </a:moveTo>
                    <a:cubicBezTo>
                      <a:pt x="135989" y="295105"/>
                      <a:pt x="144519" y="303620"/>
                      <a:pt x="144519" y="314123"/>
                    </a:cubicBezTo>
                    <a:cubicBezTo>
                      <a:pt x="144519" y="324626"/>
                      <a:pt x="135989" y="333141"/>
                      <a:pt x="125466" y="333141"/>
                    </a:cubicBezTo>
                    <a:cubicBezTo>
                      <a:pt x="114943" y="333141"/>
                      <a:pt x="106413" y="324626"/>
                      <a:pt x="106413" y="314123"/>
                    </a:cubicBezTo>
                    <a:cubicBezTo>
                      <a:pt x="106413" y="303620"/>
                      <a:pt x="114943" y="295105"/>
                      <a:pt x="125466" y="295105"/>
                    </a:cubicBezTo>
                    <a:close/>
                    <a:moveTo>
                      <a:pt x="503707" y="271454"/>
                    </a:moveTo>
                    <a:cubicBezTo>
                      <a:pt x="480162" y="271454"/>
                      <a:pt x="461050" y="290632"/>
                      <a:pt x="461050" y="314139"/>
                    </a:cubicBezTo>
                    <a:cubicBezTo>
                      <a:pt x="461050" y="337645"/>
                      <a:pt x="480162" y="356726"/>
                      <a:pt x="503707" y="356726"/>
                    </a:cubicBezTo>
                    <a:cubicBezTo>
                      <a:pt x="527252" y="356726"/>
                      <a:pt x="546463" y="337645"/>
                      <a:pt x="546463" y="314139"/>
                    </a:cubicBezTo>
                    <a:cubicBezTo>
                      <a:pt x="546463" y="290632"/>
                      <a:pt x="527252" y="271454"/>
                      <a:pt x="503707" y="271454"/>
                    </a:cubicBezTo>
                    <a:close/>
                    <a:moveTo>
                      <a:pt x="125410" y="271454"/>
                    </a:moveTo>
                    <a:cubicBezTo>
                      <a:pt x="101864" y="271454"/>
                      <a:pt x="82753" y="290632"/>
                      <a:pt x="82753" y="314139"/>
                    </a:cubicBezTo>
                    <a:cubicBezTo>
                      <a:pt x="82753" y="337645"/>
                      <a:pt x="101864" y="356726"/>
                      <a:pt x="125410" y="356726"/>
                    </a:cubicBezTo>
                    <a:cubicBezTo>
                      <a:pt x="148955" y="356726"/>
                      <a:pt x="168165" y="337645"/>
                      <a:pt x="168165" y="314139"/>
                    </a:cubicBezTo>
                    <a:cubicBezTo>
                      <a:pt x="168165" y="290632"/>
                      <a:pt x="148955" y="271454"/>
                      <a:pt x="125410" y="271454"/>
                    </a:cubicBezTo>
                    <a:close/>
                    <a:moveTo>
                      <a:pt x="199035" y="262362"/>
                    </a:moveTo>
                    <a:lnTo>
                      <a:pt x="430197" y="262362"/>
                    </a:lnTo>
                    <a:cubicBezTo>
                      <a:pt x="435614" y="262362"/>
                      <a:pt x="440046" y="266776"/>
                      <a:pt x="440046" y="272171"/>
                    </a:cubicBezTo>
                    <a:cubicBezTo>
                      <a:pt x="440046" y="277565"/>
                      <a:pt x="435614" y="281979"/>
                      <a:pt x="430197" y="281979"/>
                    </a:cubicBezTo>
                    <a:lnTo>
                      <a:pt x="199035" y="281979"/>
                    </a:lnTo>
                    <a:cubicBezTo>
                      <a:pt x="193618" y="281979"/>
                      <a:pt x="189186" y="277565"/>
                      <a:pt x="189186" y="272171"/>
                    </a:cubicBezTo>
                    <a:cubicBezTo>
                      <a:pt x="189186" y="266776"/>
                      <a:pt x="193618" y="262362"/>
                      <a:pt x="199035" y="262362"/>
                    </a:cubicBezTo>
                    <a:close/>
                    <a:moveTo>
                      <a:pt x="582815" y="194148"/>
                    </a:moveTo>
                    <a:lnTo>
                      <a:pt x="571485" y="201033"/>
                    </a:lnTo>
                    <a:cubicBezTo>
                      <a:pt x="568234" y="203000"/>
                      <a:pt x="566166" y="206639"/>
                      <a:pt x="566166" y="210475"/>
                    </a:cubicBezTo>
                    <a:lnTo>
                      <a:pt x="566166" y="220310"/>
                    </a:lnTo>
                    <a:lnTo>
                      <a:pt x="588430" y="220310"/>
                    </a:lnTo>
                    <a:lnTo>
                      <a:pt x="588430" y="208705"/>
                    </a:lnTo>
                    <a:cubicBezTo>
                      <a:pt x="588430" y="203197"/>
                      <a:pt x="586361" y="198083"/>
                      <a:pt x="582815" y="194148"/>
                    </a:cubicBezTo>
                    <a:close/>
                    <a:moveTo>
                      <a:pt x="103751" y="114087"/>
                    </a:moveTo>
                    <a:lnTo>
                      <a:pt x="103751" y="114776"/>
                    </a:lnTo>
                    <a:cubicBezTo>
                      <a:pt x="103751" y="120874"/>
                      <a:pt x="108776" y="125891"/>
                      <a:pt x="114984" y="125891"/>
                    </a:cubicBezTo>
                    <a:lnTo>
                      <a:pt x="135973" y="125891"/>
                    </a:lnTo>
                    <a:cubicBezTo>
                      <a:pt x="142083" y="125891"/>
                      <a:pt x="147108" y="120874"/>
                      <a:pt x="147108" y="114776"/>
                    </a:cubicBezTo>
                    <a:lnTo>
                      <a:pt x="147108" y="114087"/>
                    </a:lnTo>
                    <a:close/>
                    <a:moveTo>
                      <a:pt x="398001" y="72191"/>
                    </a:moveTo>
                    <a:lnTo>
                      <a:pt x="398001" y="136415"/>
                    </a:lnTo>
                    <a:lnTo>
                      <a:pt x="488339" y="136415"/>
                    </a:lnTo>
                    <a:lnTo>
                      <a:pt x="458686" y="72191"/>
                    </a:lnTo>
                    <a:close/>
                    <a:moveTo>
                      <a:pt x="356624" y="72191"/>
                    </a:moveTo>
                    <a:cubicBezTo>
                      <a:pt x="356230" y="72191"/>
                      <a:pt x="355935" y="72486"/>
                      <a:pt x="355935" y="72781"/>
                    </a:cubicBezTo>
                    <a:lnTo>
                      <a:pt x="355935" y="114778"/>
                    </a:lnTo>
                    <a:cubicBezTo>
                      <a:pt x="355935" y="126678"/>
                      <a:pt x="365688" y="136415"/>
                      <a:pt x="377608" y="136415"/>
                    </a:cubicBezTo>
                    <a:lnTo>
                      <a:pt x="378298" y="136415"/>
                    </a:lnTo>
                    <a:lnTo>
                      <a:pt x="378298" y="72191"/>
                    </a:lnTo>
                    <a:close/>
                    <a:moveTo>
                      <a:pt x="210451" y="61659"/>
                    </a:moveTo>
                    <a:cubicBezTo>
                      <a:pt x="209565" y="61659"/>
                      <a:pt x="208875" y="62347"/>
                      <a:pt x="208875" y="63134"/>
                    </a:cubicBezTo>
                    <a:lnTo>
                      <a:pt x="208875" y="167892"/>
                    </a:lnTo>
                    <a:lnTo>
                      <a:pt x="228663" y="167892"/>
                    </a:lnTo>
                    <a:cubicBezTo>
                      <a:pt x="228762" y="167892"/>
                      <a:pt x="228959" y="167892"/>
                      <a:pt x="229156" y="167695"/>
                    </a:cubicBezTo>
                    <a:cubicBezTo>
                      <a:pt x="229352" y="167400"/>
                      <a:pt x="229254" y="167204"/>
                      <a:pt x="229254" y="167105"/>
                    </a:cubicBezTo>
                    <a:lnTo>
                      <a:pt x="211927" y="62938"/>
                    </a:lnTo>
                    <a:cubicBezTo>
                      <a:pt x="211829" y="62151"/>
                      <a:pt x="211140" y="61659"/>
                      <a:pt x="210451" y="61659"/>
                    </a:cubicBezTo>
                    <a:close/>
                    <a:moveTo>
                      <a:pt x="210352" y="41986"/>
                    </a:moveTo>
                    <a:cubicBezTo>
                      <a:pt x="220788" y="41986"/>
                      <a:pt x="229648" y="49462"/>
                      <a:pt x="231321" y="59692"/>
                    </a:cubicBezTo>
                    <a:lnTo>
                      <a:pt x="248747" y="163859"/>
                    </a:lnTo>
                    <a:cubicBezTo>
                      <a:pt x="249731" y="169761"/>
                      <a:pt x="248057" y="175761"/>
                      <a:pt x="244120" y="180384"/>
                    </a:cubicBezTo>
                    <a:cubicBezTo>
                      <a:pt x="240280" y="184909"/>
                      <a:pt x="234669" y="187565"/>
                      <a:pt x="228663" y="187565"/>
                    </a:cubicBezTo>
                    <a:lnTo>
                      <a:pt x="208875" y="187565"/>
                    </a:lnTo>
                    <a:lnTo>
                      <a:pt x="208875" y="230157"/>
                    </a:lnTo>
                    <a:cubicBezTo>
                      <a:pt x="208875" y="235665"/>
                      <a:pt x="204445" y="239993"/>
                      <a:pt x="199031" y="239993"/>
                    </a:cubicBezTo>
                    <a:cubicBezTo>
                      <a:pt x="193616" y="239993"/>
                      <a:pt x="189186" y="235665"/>
                      <a:pt x="189186" y="230157"/>
                    </a:cubicBezTo>
                    <a:lnTo>
                      <a:pt x="189186" y="63134"/>
                    </a:lnTo>
                    <a:cubicBezTo>
                      <a:pt x="189186" y="51527"/>
                      <a:pt x="198735" y="41986"/>
                      <a:pt x="210352" y="41986"/>
                    </a:cubicBezTo>
                    <a:close/>
                    <a:moveTo>
                      <a:pt x="93897" y="41986"/>
                    </a:moveTo>
                    <a:cubicBezTo>
                      <a:pt x="99415" y="41986"/>
                      <a:pt x="103751" y="46412"/>
                      <a:pt x="103751" y="51822"/>
                    </a:cubicBezTo>
                    <a:lnTo>
                      <a:pt x="103751" y="94414"/>
                    </a:lnTo>
                    <a:lnTo>
                      <a:pt x="115576" y="94414"/>
                    </a:lnTo>
                    <a:lnTo>
                      <a:pt x="115576" y="51822"/>
                    </a:lnTo>
                    <a:cubicBezTo>
                      <a:pt x="115576" y="46412"/>
                      <a:pt x="120010" y="41986"/>
                      <a:pt x="125430" y="41986"/>
                    </a:cubicBezTo>
                    <a:cubicBezTo>
                      <a:pt x="130948" y="41986"/>
                      <a:pt x="135283" y="46412"/>
                      <a:pt x="135283" y="51822"/>
                    </a:cubicBezTo>
                    <a:lnTo>
                      <a:pt x="135283" y="94414"/>
                    </a:lnTo>
                    <a:lnTo>
                      <a:pt x="147108" y="94414"/>
                    </a:lnTo>
                    <a:lnTo>
                      <a:pt x="147108" y="51822"/>
                    </a:lnTo>
                    <a:cubicBezTo>
                      <a:pt x="147108" y="46412"/>
                      <a:pt x="151542" y="41986"/>
                      <a:pt x="156962" y="41986"/>
                    </a:cubicBezTo>
                    <a:cubicBezTo>
                      <a:pt x="162480" y="41986"/>
                      <a:pt x="166816" y="46412"/>
                      <a:pt x="166816" y="51822"/>
                    </a:cubicBezTo>
                    <a:lnTo>
                      <a:pt x="166816" y="114776"/>
                    </a:lnTo>
                    <a:cubicBezTo>
                      <a:pt x="166816" y="131793"/>
                      <a:pt x="153020" y="145563"/>
                      <a:pt x="135973" y="145563"/>
                    </a:cubicBezTo>
                    <a:lnTo>
                      <a:pt x="135283" y="145563"/>
                    </a:lnTo>
                    <a:lnTo>
                      <a:pt x="135283" y="230157"/>
                    </a:lnTo>
                    <a:cubicBezTo>
                      <a:pt x="135283" y="235665"/>
                      <a:pt x="130948" y="239993"/>
                      <a:pt x="125430" y="239993"/>
                    </a:cubicBezTo>
                    <a:cubicBezTo>
                      <a:pt x="120010" y="239993"/>
                      <a:pt x="115576" y="235665"/>
                      <a:pt x="115576" y="230157"/>
                    </a:cubicBezTo>
                    <a:lnTo>
                      <a:pt x="115576" y="145563"/>
                    </a:lnTo>
                    <a:lnTo>
                      <a:pt x="114984" y="145563"/>
                    </a:lnTo>
                    <a:cubicBezTo>
                      <a:pt x="97937" y="145563"/>
                      <a:pt x="84043" y="131793"/>
                      <a:pt x="84043" y="114776"/>
                    </a:cubicBezTo>
                    <a:lnTo>
                      <a:pt x="84043" y="51822"/>
                    </a:lnTo>
                    <a:cubicBezTo>
                      <a:pt x="84043" y="46412"/>
                      <a:pt x="88477" y="41986"/>
                      <a:pt x="93897" y="41986"/>
                    </a:cubicBezTo>
                    <a:close/>
                    <a:moveTo>
                      <a:pt x="30835" y="19670"/>
                    </a:moveTo>
                    <a:cubicBezTo>
                      <a:pt x="24727" y="19670"/>
                      <a:pt x="19703" y="24686"/>
                      <a:pt x="19703" y="30883"/>
                    </a:cubicBezTo>
                    <a:lnTo>
                      <a:pt x="19703" y="262307"/>
                    </a:lnTo>
                    <a:lnTo>
                      <a:pt x="51917" y="262307"/>
                    </a:lnTo>
                    <a:cubicBezTo>
                      <a:pt x="57336" y="262307"/>
                      <a:pt x="61769" y="266733"/>
                      <a:pt x="61769" y="272142"/>
                    </a:cubicBezTo>
                    <a:cubicBezTo>
                      <a:pt x="61769" y="277552"/>
                      <a:pt x="57336" y="281977"/>
                      <a:pt x="51917" y="281977"/>
                    </a:cubicBezTo>
                    <a:lnTo>
                      <a:pt x="19703" y="281977"/>
                    </a:lnTo>
                    <a:lnTo>
                      <a:pt x="19703" y="293091"/>
                    </a:lnTo>
                    <a:cubicBezTo>
                      <a:pt x="19703" y="299288"/>
                      <a:pt x="24727" y="304304"/>
                      <a:pt x="30835" y="304304"/>
                    </a:cubicBezTo>
                    <a:lnTo>
                      <a:pt x="63838" y="304304"/>
                    </a:lnTo>
                    <a:cubicBezTo>
                      <a:pt x="68566" y="274601"/>
                      <a:pt x="94377" y="251783"/>
                      <a:pt x="125410" y="251783"/>
                    </a:cubicBezTo>
                    <a:cubicBezTo>
                      <a:pt x="156540" y="251783"/>
                      <a:pt x="182351" y="274601"/>
                      <a:pt x="187080" y="304304"/>
                    </a:cubicBezTo>
                    <a:lnTo>
                      <a:pt x="442135" y="304304"/>
                    </a:lnTo>
                    <a:cubicBezTo>
                      <a:pt x="446864" y="274601"/>
                      <a:pt x="472675" y="251783"/>
                      <a:pt x="503707" y="251783"/>
                    </a:cubicBezTo>
                    <a:cubicBezTo>
                      <a:pt x="534838" y="251783"/>
                      <a:pt x="560649" y="274601"/>
                      <a:pt x="565378" y="304304"/>
                    </a:cubicBezTo>
                    <a:lnTo>
                      <a:pt x="577298" y="304304"/>
                    </a:lnTo>
                    <a:cubicBezTo>
                      <a:pt x="583406" y="304304"/>
                      <a:pt x="588430" y="299288"/>
                      <a:pt x="588430" y="293091"/>
                    </a:cubicBezTo>
                    <a:lnTo>
                      <a:pt x="588430" y="281977"/>
                    </a:lnTo>
                    <a:lnTo>
                      <a:pt x="577298" y="281977"/>
                    </a:lnTo>
                    <a:cubicBezTo>
                      <a:pt x="571880" y="281977"/>
                      <a:pt x="567446" y="277552"/>
                      <a:pt x="567446" y="272142"/>
                    </a:cubicBezTo>
                    <a:cubicBezTo>
                      <a:pt x="567446" y="266733"/>
                      <a:pt x="571880" y="262307"/>
                      <a:pt x="577298" y="262307"/>
                    </a:cubicBezTo>
                    <a:lnTo>
                      <a:pt x="588430" y="262307"/>
                    </a:lnTo>
                    <a:lnTo>
                      <a:pt x="588430" y="239981"/>
                    </a:lnTo>
                    <a:lnTo>
                      <a:pt x="556314" y="239981"/>
                    </a:lnTo>
                    <a:cubicBezTo>
                      <a:pt x="550797" y="239981"/>
                      <a:pt x="546463" y="235653"/>
                      <a:pt x="546463" y="230146"/>
                    </a:cubicBezTo>
                    <a:lnTo>
                      <a:pt x="546463" y="210475"/>
                    </a:lnTo>
                    <a:cubicBezTo>
                      <a:pt x="546463" y="199853"/>
                      <a:pt x="552078" y="189723"/>
                      <a:pt x="561240" y="184215"/>
                    </a:cubicBezTo>
                    <a:lnTo>
                      <a:pt x="562816" y="183231"/>
                    </a:lnTo>
                    <a:lnTo>
                      <a:pt x="501638" y="156086"/>
                    </a:lnTo>
                    <a:lnTo>
                      <a:pt x="377608" y="156086"/>
                    </a:lnTo>
                    <a:cubicBezTo>
                      <a:pt x="354851" y="156086"/>
                      <a:pt x="336232" y="137596"/>
                      <a:pt x="336232" y="114778"/>
                    </a:cubicBezTo>
                    <a:lnTo>
                      <a:pt x="336232" y="72781"/>
                    </a:lnTo>
                    <a:cubicBezTo>
                      <a:pt x="336232" y="61569"/>
                      <a:pt x="345394" y="52520"/>
                      <a:pt x="356624" y="52520"/>
                    </a:cubicBezTo>
                    <a:lnTo>
                      <a:pt x="449524" y="52520"/>
                    </a:lnTo>
                    <a:lnTo>
                      <a:pt x="440165" y="32260"/>
                    </a:lnTo>
                    <a:cubicBezTo>
                      <a:pt x="436717" y="24686"/>
                      <a:pt x="428934" y="19670"/>
                      <a:pt x="420560" y="19670"/>
                    </a:cubicBezTo>
                    <a:close/>
                    <a:moveTo>
                      <a:pt x="30835" y="0"/>
                    </a:moveTo>
                    <a:lnTo>
                      <a:pt x="420560" y="0"/>
                    </a:lnTo>
                    <a:cubicBezTo>
                      <a:pt x="436618" y="0"/>
                      <a:pt x="451396" y="9442"/>
                      <a:pt x="458095" y="23998"/>
                    </a:cubicBezTo>
                    <a:lnTo>
                      <a:pt x="511096" y="138776"/>
                    </a:lnTo>
                    <a:lnTo>
                      <a:pt x="583603" y="170937"/>
                    </a:lnTo>
                    <a:cubicBezTo>
                      <a:pt x="598479" y="177527"/>
                      <a:pt x="608133" y="192378"/>
                      <a:pt x="608133" y="208705"/>
                    </a:cubicBezTo>
                    <a:lnTo>
                      <a:pt x="608133" y="293091"/>
                    </a:lnTo>
                    <a:cubicBezTo>
                      <a:pt x="608133" y="310106"/>
                      <a:pt x="594341" y="323974"/>
                      <a:pt x="577298" y="323974"/>
                    </a:cubicBezTo>
                    <a:lnTo>
                      <a:pt x="565378" y="323974"/>
                    </a:lnTo>
                    <a:cubicBezTo>
                      <a:pt x="560649" y="353677"/>
                      <a:pt x="534838" y="376396"/>
                      <a:pt x="503707" y="376396"/>
                    </a:cubicBezTo>
                    <a:cubicBezTo>
                      <a:pt x="472675" y="376396"/>
                      <a:pt x="446864" y="353677"/>
                      <a:pt x="442135" y="323974"/>
                    </a:cubicBezTo>
                    <a:lnTo>
                      <a:pt x="187080" y="323974"/>
                    </a:lnTo>
                    <a:cubicBezTo>
                      <a:pt x="182351" y="353677"/>
                      <a:pt x="156540" y="376396"/>
                      <a:pt x="125410" y="376396"/>
                    </a:cubicBezTo>
                    <a:cubicBezTo>
                      <a:pt x="94377" y="376396"/>
                      <a:pt x="68566" y="353677"/>
                      <a:pt x="63838" y="323974"/>
                    </a:cubicBezTo>
                    <a:lnTo>
                      <a:pt x="30835" y="323974"/>
                    </a:lnTo>
                    <a:cubicBezTo>
                      <a:pt x="13891" y="323974"/>
                      <a:pt x="0" y="310106"/>
                      <a:pt x="0" y="293091"/>
                    </a:cubicBezTo>
                    <a:lnTo>
                      <a:pt x="0" y="30883"/>
                    </a:lnTo>
                    <a:cubicBezTo>
                      <a:pt x="0" y="13868"/>
                      <a:pt x="13891" y="0"/>
                      <a:pt x="30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ïṧḷïḓê-文本框 18">
              <a:extLst>
                <a:ext uri="{FF2B5EF4-FFF2-40B4-BE49-F238E27FC236}">
                  <a16:creationId xmlns:a16="http://schemas.microsoft.com/office/drawing/2014/main" id="{3E9575D9-82BB-4C21-9497-6A99825409D8}"/>
                </a:ext>
              </a:extLst>
            </p:cNvPr>
            <p:cNvSpPr txBox="1"/>
            <p:nvPr/>
          </p:nvSpPr>
          <p:spPr>
            <a:xfrm>
              <a:off x="790494" y="3771510"/>
              <a:ext cx="2001286" cy="131955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dk1">
                      <a:lumMod val="100000"/>
                    </a:schemeClr>
                  </a:solidFill>
                </a:rPr>
                <a:t>在垂直命令区新增菱形按钮，使可以在绘图区画出菱形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BB40528-D178-4814-9488-15D9C4B9DA71}"/>
              </a:ext>
            </a:extLst>
          </p:cNvPr>
          <p:cNvGrpSpPr/>
          <p:nvPr/>
        </p:nvGrpSpPr>
        <p:grpSpPr>
          <a:xfrm>
            <a:off x="4680012" y="1417296"/>
            <a:ext cx="3802611" cy="1620180"/>
            <a:chOff x="4544997" y="2463738"/>
            <a:chExt cx="3802611" cy="1620180"/>
          </a:xfrm>
        </p:grpSpPr>
        <p:sp>
          <p:nvSpPr>
            <p:cNvPr id="5" name="ïṧḷïḓê-Freeform 4">
              <a:extLst>
                <a:ext uri="{FF2B5EF4-FFF2-40B4-BE49-F238E27FC236}">
                  <a16:creationId xmlns:a16="http://schemas.microsoft.com/office/drawing/2014/main" id="{82C90B55-36AE-4255-886B-95F12646DFD9}"/>
                </a:ext>
              </a:extLst>
            </p:cNvPr>
            <p:cNvSpPr/>
            <p:nvPr/>
          </p:nvSpPr>
          <p:spPr>
            <a:xfrm>
              <a:off x="4544997" y="2463738"/>
              <a:ext cx="1431159" cy="1620180"/>
            </a:xfrm>
            <a:custGeom>
              <a:avLst/>
              <a:gdLst>
                <a:gd name="connsiteX0" fmla="*/ 828092 w 1908212"/>
                <a:gd name="connsiteY0" fmla="*/ 0 h 2160240"/>
                <a:gd name="connsiteX1" fmla="*/ 1908212 w 1908212"/>
                <a:gd name="connsiteY1" fmla="*/ 1080120 h 2160240"/>
                <a:gd name="connsiteX2" fmla="*/ 828092 w 1908212"/>
                <a:gd name="connsiteY2" fmla="*/ 2160240 h 2160240"/>
                <a:gd name="connsiteX3" fmla="*/ 64332 w 1908212"/>
                <a:gd name="connsiteY3" fmla="*/ 1843880 h 2160240"/>
                <a:gd name="connsiteX4" fmla="*/ 0 w 1908212"/>
                <a:gd name="connsiteY4" fmla="*/ 1773098 h 2160240"/>
                <a:gd name="connsiteX5" fmla="*/ 5381 w 1908212"/>
                <a:gd name="connsiteY5" fmla="*/ 1767177 h 2160240"/>
                <a:gd name="connsiteX6" fmla="*/ 252028 w 1908212"/>
                <a:gd name="connsiteY6" fmla="*/ 1080120 h 2160240"/>
                <a:gd name="connsiteX7" fmla="*/ 5381 w 1908212"/>
                <a:gd name="connsiteY7" fmla="*/ 393063 h 2160240"/>
                <a:gd name="connsiteX8" fmla="*/ 0 w 1908212"/>
                <a:gd name="connsiteY8" fmla="*/ 387143 h 2160240"/>
                <a:gd name="connsiteX9" fmla="*/ 64332 w 1908212"/>
                <a:gd name="connsiteY9" fmla="*/ 316360 h 2160240"/>
                <a:gd name="connsiteX10" fmla="*/ 828092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828092" y="0"/>
                  </a:moveTo>
                  <a:cubicBezTo>
                    <a:pt x="1424626" y="0"/>
                    <a:pt x="1908212" y="483586"/>
                    <a:pt x="1908212" y="1080120"/>
                  </a:cubicBezTo>
                  <a:cubicBezTo>
                    <a:pt x="1908212" y="1676654"/>
                    <a:pt x="1424626" y="2160240"/>
                    <a:pt x="828092" y="2160240"/>
                  </a:cubicBezTo>
                  <a:cubicBezTo>
                    <a:pt x="529825" y="2160240"/>
                    <a:pt x="259795" y="2039344"/>
                    <a:pt x="64332" y="1843880"/>
                  </a:cubicBezTo>
                  <a:lnTo>
                    <a:pt x="0" y="1773098"/>
                  </a:lnTo>
                  <a:lnTo>
                    <a:pt x="5381" y="1767177"/>
                  </a:lnTo>
                  <a:cubicBezTo>
                    <a:pt x="159467" y="1580469"/>
                    <a:pt x="252028" y="1341104"/>
                    <a:pt x="252028" y="1080120"/>
                  </a:cubicBezTo>
                  <a:cubicBezTo>
                    <a:pt x="252028" y="819137"/>
                    <a:pt x="159467" y="579772"/>
                    <a:pt x="5381" y="393063"/>
                  </a:cubicBezTo>
                  <a:lnTo>
                    <a:pt x="0" y="387143"/>
                  </a:lnTo>
                  <a:lnTo>
                    <a:pt x="64332" y="316360"/>
                  </a:lnTo>
                  <a:cubicBezTo>
                    <a:pt x="259795" y="120897"/>
                    <a:pt x="529825" y="0"/>
                    <a:pt x="828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dirty="0"/>
                <a:t>选择图片</a:t>
              </a:r>
              <a:endParaRPr lang="en-US" altLang="zh-CN" sz="1600" dirty="0"/>
            </a:p>
            <a:p>
              <a:pPr algn="ctr"/>
              <a:r>
                <a:rPr lang="zh-CN" altLang="en-US" sz="1600" dirty="0"/>
                <a:t>按钮</a:t>
              </a:r>
            </a:p>
          </p:txBody>
        </p:sp>
        <p:cxnSp>
          <p:nvCxnSpPr>
            <p:cNvPr id="10" name="ïṧḷïḓê-Straight Connector 9">
              <a:extLst>
                <a:ext uri="{FF2B5EF4-FFF2-40B4-BE49-F238E27FC236}">
                  <a16:creationId xmlns:a16="http://schemas.microsoft.com/office/drawing/2014/main" id="{731C377C-30FC-4DF2-90BF-75FAF284C6BE}"/>
                </a:ext>
              </a:extLst>
            </p:cNvPr>
            <p:cNvCxnSpPr/>
            <p:nvPr/>
          </p:nvCxnSpPr>
          <p:spPr>
            <a:xfrm flipH="1">
              <a:off x="6304936" y="3420394"/>
              <a:ext cx="2042672" cy="0"/>
            </a:xfrm>
            <a:prstGeom prst="line">
              <a:avLst/>
            </a:prstGeom>
            <a:ln w="635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DCE3626-7E35-43AD-B4F2-54FCD7E87602}"/>
                </a:ext>
              </a:extLst>
            </p:cNvPr>
            <p:cNvGrpSpPr/>
            <p:nvPr/>
          </p:nvGrpSpPr>
          <p:grpSpPr>
            <a:xfrm>
              <a:off x="5718102" y="3027215"/>
              <a:ext cx="493226" cy="493226"/>
              <a:chOff x="8544273" y="2820469"/>
              <a:chExt cx="619662" cy="619662"/>
            </a:xfrm>
          </p:grpSpPr>
          <p:sp>
            <p:nvSpPr>
              <p:cNvPr id="17" name="ïṧḷïḓê-Oval 16">
                <a:extLst>
                  <a:ext uri="{FF2B5EF4-FFF2-40B4-BE49-F238E27FC236}">
                    <a16:creationId xmlns:a16="http://schemas.microsoft.com/office/drawing/2014/main" id="{90F4919B-7740-48D4-877D-C43A1279C942}"/>
                  </a:ext>
                </a:extLst>
              </p:cNvPr>
              <p:cNvSpPr/>
              <p:nvPr/>
            </p:nvSpPr>
            <p:spPr>
              <a:xfrm>
                <a:off x="8544273" y="2820469"/>
                <a:ext cx="619662" cy="619662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ṧḷïḓê-Freeform 17">
                <a:extLst>
                  <a:ext uri="{FF2B5EF4-FFF2-40B4-BE49-F238E27FC236}">
                    <a16:creationId xmlns:a16="http://schemas.microsoft.com/office/drawing/2014/main" id="{2F7B5B16-DB73-4E34-8AA6-33B371BC5647}"/>
                  </a:ext>
                </a:extLst>
              </p:cNvPr>
              <p:cNvSpPr/>
              <p:nvPr/>
            </p:nvSpPr>
            <p:spPr>
              <a:xfrm>
                <a:off x="8661024" y="2946163"/>
                <a:ext cx="386158" cy="368276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7A7C139-0F2A-479E-B5AC-126099CB7625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</a:t>
            </a:r>
          </a:p>
        </p:txBody>
      </p:sp>
      <p:sp>
        <p:nvSpPr>
          <p:cNvPr id="24" name="ïṧḷïḓê-文本框 18">
            <a:extLst>
              <a:ext uri="{FF2B5EF4-FFF2-40B4-BE49-F238E27FC236}">
                <a16:creationId xmlns:a16="http://schemas.microsoft.com/office/drawing/2014/main" id="{354A065F-14D5-402B-97D7-9D99B96C8B3A}"/>
              </a:ext>
            </a:extLst>
          </p:cNvPr>
          <p:cNvSpPr txBox="1"/>
          <p:nvPr/>
        </p:nvSpPr>
        <p:spPr>
          <a:xfrm>
            <a:off x="6516216" y="926446"/>
            <a:ext cx="1922866" cy="1093686"/>
          </a:xfrm>
          <a:prstGeom prst="rect">
            <a:avLst/>
          </a:prstGeom>
          <a:noFill/>
        </p:spPr>
        <p:txBody>
          <a:bodyPr wrap="square">
            <a:normAutofit fontScale="92500" lnSpcReduction="10000"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</a:rPr>
              <a:t>在垂直命令区新增选择按钮，使可以选择本地图片文件，放置在绘图区中央</a:t>
            </a:r>
            <a:endParaRPr lang="en-US" altLang="zh-CN" sz="1600" b="1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25" name="ïṧḷïḓê-文本框 18">
            <a:extLst>
              <a:ext uri="{FF2B5EF4-FFF2-40B4-BE49-F238E27FC236}">
                <a16:creationId xmlns:a16="http://schemas.microsoft.com/office/drawing/2014/main" id="{AEE17766-D8DB-46AB-A51C-40E27CC6D423}"/>
              </a:ext>
            </a:extLst>
          </p:cNvPr>
          <p:cNvSpPr txBox="1"/>
          <p:nvPr/>
        </p:nvSpPr>
        <p:spPr>
          <a:xfrm>
            <a:off x="6477006" y="2773469"/>
            <a:ext cx="2001286" cy="1024004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</a:rPr>
              <a:t>用</a:t>
            </a:r>
            <a:r>
              <a:rPr lang="en-US" altLang="zh-CN" sz="1600" b="1" dirty="0">
                <a:solidFill>
                  <a:schemeClr val="dk1">
                    <a:lumMod val="100000"/>
                  </a:schemeClr>
                </a:solidFill>
              </a:rPr>
              <a:t>resize event</a:t>
            </a:r>
            <a:r>
              <a:rPr lang="zh-CN" altLang="en-US" sz="1600" b="1" dirty="0">
                <a:solidFill>
                  <a:schemeClr val="dk1">
                    <a:lumMod val="100000"/>
                  </a:schemeClr>
                </a:solidFill>
              </a:rPr>
              <a:t>编写程序，使图片随窗口大小变化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6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>
            <a:extLst>
              <a:ext uri="{FF2B5EF4-FFF2-40B4-BE49-F238E27FC236}">
                <a16:creationId xmlns:a16="http://schemas.microsoft.com/office/drawing/2014/main" id="{2296B319-6EF2-4DD4-89DA-F589F5E29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539" y="25123"/>
            <a:ext cx="3831461" cy="1129346"/>
          </a:xfrm>
          <a:prstGeom prst="rect">
            <a:avLst/>
          </a:prstGeom>
        </p:spPr>
      </p:pic>
      <p:grpSp>
        <p:nvGrpSpPr>
          <p:cNvPr id="110" name="组合 109"/>
          <p:cNvGrpSpPr/>
          <p:nvPr/>
        </p:nvGrpSpPr>
        <p:grpSpPr>
          <a:xfrm>
            <a:off x="6347829" y="3586933"/>
            <a:ext cx="2651128" cy="79616"/>
            <a:chOff x="6347829" y="3586933"/>
            <a:chExt cx="2651128" cy="79616"/>
          </a:xfrm>
        </p:grpSpPr>
        <p:sp>
          <p:nvSpPr>
            <p:cNvPr id="4" name="Straight Connector 41"/>
            <p:cNvSpPr>
              <a:spLocks/>
            </p:cNvSpPr>
            <p:nvPr/>
          </p:nvSpPr>
          <p:spPr bwMode="auto">
            <a:xfrm flipH="1">
              <a:off x="6347829" y="3626741"/>
              <a:ext cx="2651128" cy="0"/>
            </a:xfrm>
            <a:prstGeom prst="line">
              <a:avLst/>
            </a:prstGeom>
            <a:noFill/>
            <a:ln w="292100" cap="sq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Oval 61"/>
            <p:cNvSpPr/>
            <p:nvPr/>
          </p:nvSpPr>
          <p:spPr bwMode="auto">
            <a:xfrm>
              <a:off x="7394455" y="358693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2946412" y="3509806"/>
            <a:ext cx="3413632" cy="223919"/>
            <a:chOff x="2946412" y="3509806"/>
            <a:chExt cx="3413632" cy="223919"/>
          </a:xfrm>
        </p:grpSpPr>
        <p:sp>
          <p:nvSpPr>
            <p:cNvPr id="8" name="Straight Connector 46"/>
            <p:cNvSpPr>
              <a:spLocks/>
            </p:cNvSpPr>
            <p:nvPr/>
          </p:nvSpPr>
          <p:spPr bwMode="auto">
            <a:xfrm flipH="1">
              <a:off x="2946412" y="3626741"/>
              <a:ext cx="3301673" cy="0"/>
            </a:xfrm>
            <a:prstGeom prst="line">
              <a:avLst/>
            </a:pr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49"/>
            <p:cNvSpPr/>
            <p:nvPr/>
          </p:nvSpPr>
          <p:spPr bwMode="auto">
            <a:xfrm>
              <a:off x="3763771" y="3509806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53"/>
            <p:cNvSpPr/>
            <p:nvPr/>
          </p:nvSpPr>
          <p:spPr bwMode="auto">
            <a:xfrm>
              <a:off x="6136126" y="3509806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Oval 60"/>
            <p:cNvSpPr/>
            <p:nvPr/>
          </p:nvSpPr>
          <p:spPr bwMode="auto">
            <a:xfrm>
              <a:off x="5022100" y="358693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567053" y="2773363"/>
            <a:ext cx="429178" cy="890699"/>
            <a:chOff x="2567053" y="2773363"/>
            <a:chExt cx="429178" cy="890699"/>
          </a:xfrm>
        </p:grpSpPr>
        <p:sp>
          <p:nvSpPr>
            <p:cNvPr id="6" name="Freeform: Shape 43"/>
            <p:cNvSpPr>
              <a:spLocks/>
            </p:cNvSpPr>
            <p:nvPr/>
          </p:nvSpPr>
          <p:spPr bwMode="auto">
            <a:xfrm>
              <a:off x="2567053" y="2773363"/>
              <a:ext cx="393100" cy="850889"/>
            </a:xfrm>
            <a:custGeom>
              <a:avLst/>
              <a:gdLst>
                <a:gd name="T0" fmla="*/ 326 w 326"/>
                <a:gd name="T1" fmla="*/ 604 h 604"/>
                <a:gd name="T2" fmla="*/ 326 w 326"/>
                <a:gd name="T3" fmla="*/ 604 h 604"/>
                <a:gd name="T4" fmla="*/ 292 w 326"/>
                <a:gd name="T5" fmla="*/ 602 h 604"/>
                <a:gd name="T6" fmla="*/ 260 w 326"/>
                <a:gd name="T7" fmla="*/ 598 h 604"/>
                <a:gd name="T8" fmla="*/ 228 w 326"/>
                <a:gd name="T9" fmla="*/ 590 h 604"/>
                <a:gd name="T10" fmla="*/ 198 w 326"/>
                <a:gd name="T11" fmla="*/ 580 h 604"/>
                <a:gd name="T12" fmla="*/ 170 w 326"/>
                <a:gd name="T13" fmla="*/ 568 h 604"/>
                <a:gd name="T14" fmla="*/ 144 w 326"/>
                <a:gd name="T15" fmla="*/ 552 h 604"/>
                <a:gd name="T16" fmla="*/ 118 w 326"/>
                <a:gd name="T17" fmla="*/ 534 h 604"/>
                <a:gd name="T18" fmla="*/ 96 w 326"/>
                <a:gd name="T19" fmla="*/ 516 h 604"/>
                <a:gd name="T20" fmla="*/ 74 w 326"/>
                <a:gd name="T21" fmla="*/ 494 h 604"/>
                <a:gd name="T22" fmla="*/ 56 w 326"/>
                <a:gd name="T23" fmla="*/ 470 h 604"/>
                <a:gd name="T24" fmla="*/ 40 w 326"/>
                <a:gd name="T25" fmla="*/ 446 h 604"/>
                <a:gd name="T26" fmla="*/ 26 w 326"/>
                <a:gd name="T27" fmla="*/ 420 h 604"/>
                <a:gd name="T28" fmla="*/ 16 w 326"/>
                <a:gd name="T29" fmla="*/ 392 h 604"/>
                <a:gd name="T30" fmla="*/ 8 w 326"/>
                <a:gd name="T31" fmla="*/ 362 h 604"/>
                <a:gd name="T32" fmla="*/ 2 w 326"/>
                <a:gd name="T33" fmla="*/ 332 h 604"/>
                <a:gd name="T34" fmla="*/ 0 w 326"/>
                <a:gd name="T35" fmla="*/ 302 h 604"/>
                <a:gd name="T36" fmla="*/ 0 w 326"/>
                <a:gd name="T37" fmla="*/ 302 h 604"/>
                <a:gd name="T38" fmla="*/ 2 w 326"/>
                <a:gd name="T39" fmla="*/ 270 h 604"/>
                <a:gd name="T40" fmla="*/ 8 w 326"/>
                <a:gd name="T41" fmla="*/ 240 h 604"/>
                <a:gd name="T42" fmla="*/ 16 w 326"/>
                <a:gd name="T43" fmla="*/ 212 h 604"/>
                <a:gd name="T44" fmla="*/ 26 w 326"/>
                <a:gd name="T45" fmla="*/ 184 h 604"/>
                <a:gd name="T46" fmla="*/ 40 w 326"/>
                <a:gd name="T47" fmla="*/ 158 h 604"/>
                <a:gd name="T48" fmla="*/ 56 w 326"/>
                <a:gd name="T49" fmla="*/ 132 h 604"/>
                <a:gd name="T50" fmla="*/ 74 w 326"/>
                <a:gd name="T51" fmla="*/ 110 h 604"/>
                <a:gd name="T52" fmla="*/ 96 w 326"/>
                <a:gd name="T53" fmla="*/ 88 h 604"/>
                <a:gd name="T54" fmla="*/ 118 w 326"/>
                <a:gd name="T55" fmla="*/ 68 h 604"/>
                <a:gd name="T56" fmla="*/ 144 w 326"/>
                <a:gd name="T57" fmla="*/ 52 h 604"/>
                <a:gd name="T58" fmla="*/ 170 w 326"/>
                <a:gd name="T59" fmla="*/ 36 h 604"/>
                <a:gd name="T60" fmla="*/ 198 w 326"/>
                <a:gd name="T61" fmla="*/ 24 h 604"/>
                <a:gd name="T62" fmla="*/ 228 w 326"/>
                <a:gd name="T63" fmla="*/ 14 h 604"/>
                <a:gd name="T64" fmla="*/ 260 w 326"/>
                <a:gd name="T65" fmla="*/ 6 h 604"/>
                <a:gd name="T66" fmla="*/ 292 w 326"/>
                <a:gd name="T67" fmla="*/ 2 h 604"/>
                <a:gd name="T68" fmla="*/ 326 w 326"/>
                <a:gd name="T6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604">
                  <a:moveTo>
                    <a:pt x="326" y="604"/>
                  </a:moveTo>
                  <a:lnTo>
                    <a:pt x="326" y="604"/>
                  </a:lnTo>
                  <a:lnTo>
                    <a:pt x="292" y="602"/>
                  </a:lnTo>
                  <a:lnTo>
                    <a:pt x="260" y="598"/>
                  </a:lnTo>
                  <a:lnTo>
                    <a:pt x="228" y="590"/>
                  </a:lnTo>
                  <a:lnTo>
                    <a:pt x="198" y="580"/>
                  </a:lnTo>
                  <a:lnTo>
                    <a:pt x="170" y="568"/>
                  </a:lnTo>
                  <a:lnTo>
                    <a:pt x="144" y="552"/>
                  </a:lnTo>
                  <a:lnTo>
                    <a:pt x="118" y="534"/>
                  </a:lnTo>
                  <a:lnTo>
                    <a:pt x="96" y="516"/>
                  </a:lnTo>
                  <a:lnTo>
                    <a:pt x="74" y="494"/>
                  </a:lnTo>
                  <a:lnTo>
                    <a:pt x="56" y="470"/>
                  </a:lnTo>
                  <a:lnTo>
                    <a:pt x="40" y="446"/>
                  </a:lnTo>
                  <a:lnTo>
                    <a:pt x="26" y="420"/>
                  </a:lnTo>
                  <a:lnTo>
                    <a:pt x="16" y="392"/>
                  </a:lnTo>
                  <a:lnTo>
                    <a:pt x="8" y="362"/>
                  </a:lnTo>
                  <a:lnTo>
                    <a:pt x="2" y="33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270"/>
                  </a:lnTo>
                  <a:lnTo>
                    <a:pt x="8" y="240"/>
                  </a:lnTo>
                  <a:lnTo>
                    <a:pt x="16" y="212"/>
                  </a:lnTo>
                  <a:lnTo>
                    <a:pt x="26" y="184"/>
                  </a:lnTo>
                  <a:lnTo>
                    <a:pt x="40" y="158"/>
                  </a:lnTo>
                  <a:lnTo>
                    <a:pt x="56" y="132"/>
                  </a:lnTo>
                  <a:lnTo>
                    <a:pt x="74" y="110"/>
                  </a:lnTo>
                  <a:lnTo>
                    <a:pt x="96" y="88"/>
                  </a:lnTo>
                  <a:lnTo>
                    <a:pt x="118" y="68"/>
                  </a:lnTo>
                  <a:lnTo>
                    <a:pt x="144" y="52"/>
                  </a:lnTo>
                  <a:lnTo>
                    <a:pt x="170" y="36"/>
                  </a:lnTo>
                  <a:lnTo>
                    <a:pt x="198" y="24"/>
                  </a:lnTo>
                  <a:lnTo>
                    <a:pt x="228" y="14"/>
                  </a:lnTo>
                  <a:lnTo>
                    <a:pt x="260" y="6"/>
                  </a:lnTo>
                  <a:lnTo>
                    <a:pt x="292" y="2"/>
                  </a:lnTo>
                  <a:lnTo>
                    <a:pt x="326" y="0"/>
                  </a:lnTo>
                </a:path>
              </a:pathLst>
            </a:cu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Oval 59"/>
            <p:cNvSpPr/>
            <p:nvPr/>
          </p:nvSpPr>
          <p:spPr bwMode="auto">
            <a:xfrm>
              <a:off x="2916616" y="3584446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16505" y="1809271"/>
            <a:ext cx="6685327" cy="223919"/>
            <a:chOff x="116505" y="1809271"/>
            <a:chExt cx="6685327" cy="223919"/>
          </a:xfrm>
        </p:grpSpPr>
        <p:sp>
          <p:nvSpPr>
            <p:cNvPr id="5" name="Straight Connector 44"/>
            <p:cNvSpPr>
              <a:spLocks/>
            </p:cNvSpPr>
            <p:nvPr/>
          </p:nvSpPr>
          <p:spPr bwMode="auto">
            <a:xfrm flipH="1">
              <a:off x="116505" y="1921230"/>
              <a:ext cx="6685327" cy="0"/>
            </a:xfrm>
            <a:prstGeom prst="line">
              <a:avLst/>
            </a:prstGeom>
            <a:noFill/>
            <a:ln w="292100" cap="sq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48"/>
            <p:cNvSpPr/>
            <p:nvPr/>
          </p:nvSpPr>
          <p:spPr bwMode="auto">
            <a:xfrm>
              <a:off x="1872882" y="1809271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Oval 50"/>
            <p:cNvSpPr/>
            <p:nvPr/>
          </p:nvSpPr>
          <p:spPr bwMode="auto">
            <a:xfrm>
              <a:off x="5654637" y="1809271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54"/>
            <p:cNvSpPr/>
            <p:nvPr/>
          </p:nvSpPr>
          <p:spPr bwMode="auto">
            <a:xfrm>
              <a:off x="3484128" y="188142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55"/>
            <p:cNvSpPr/>
            <p:nvPr/>
          </p:nvSpPr>
          <p:spPr bwMode="auto">
            <a:xfrm>
              <a:off x="4569382" y="188142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823314" y="2661405"/>
            <a:ext cx="4136268" cy="223919"/>
            <a:chOff x="2823314" y="2661405"/>
            <a:chExt cx="4136268" cy="223919"/>
          </a:xfrm>
        </p:grpSpPr>
        <p:sp>
          <p:nvSpPr>
            <p:cNvPr id="7" name="Straight Connector 45"/>
            <p:cNvSpPr>
              <a:spLocks/>
            </p:cNvSpPr>
            <p:nvPr/>
          </p:nvSpPr>
          <p:spPr bwMode="auto">
            <a:xfrm flipH="1">
              <a:off x="2956423" y="2773363"/>
              <a:ext cx="2244158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Straight Connector 47"/>
            <p:cNvSpPr>
              <a:spLocks/>
            </p:cNvSpPr>
            <p:nvPr/>
          </p:nvSpPr>
          <p:spPr bwMode="auto">
            <a:xfrm flipH="1">
              <a:off x="5200580" y="2773363"/>
              <a:ext cx="1759002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Oval 51"/>
            <p:cNvSpPr/>
            <p:nvPr/>
          </p:nvSpPr>
          <p:spPr bwMode="auto">
            <a:xfrm>
              <a:off x="5088621" y="2661405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52"/>
            <p:cNvSpPr/>
            <p:nvPr/>
          </p:nvSpPr>
          <p:spPr bwMode="auto">
            <a:xfrm>
              <a:off x="2823314" y="2661405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Oval 58"/>
            <p:cNvSpPr/>
            <p:nvPr/>
          </p:nvSpPr>
          <p:spPr bwMode="auto">
            <a:xfrm>
              <a:off x="6147256" y="2727336"/>
              <a:ext cx="80860" cy="808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1637805" y="483538"/>
            <a:ext cx="2525468" cy="1199364"/>
            <a:chOff x="1888686" y="1159626"/>
            <a:chExt cx="2274585" cy="523275"/>
          </a:xfrm>
        </p:grpSpPr>
        <p:sp>
          <p:nvSpPr>
            <p:cNvPr id="23" name="TextBox 65"/>
            <p:cNvSpPr txBox="1">
              <a:spLocks/>
            </p:cNvSpPr>
            <p:nvPr/>
          </p:nvSpPr>
          <p:spPr bwMode="auto">
            <a:xfrm>
              <a:off x="1903027" y="1159626"/>
              <a:ext cx="822595" cy="6567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normAutofit fontScale="85000" lnSpcReduction="20000"/>
              <a:sp3d extrusionH="57150">
                <a:bevelT w="0" h="0"/>
              </a:sp3d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zh-CN" sz="1467" b="1" dirty="0" err="1">
                  <a:solidFill>
                    <a:schemeClr val="accent1"/>
                  </a:solidFill>
                </a:rPr>
                <a:t>ceterfarme</a:t>
              </a:r>
              <a:endParaRPr lang="zh-CN" altLang="en-US" sz="1467" b="1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66"/>
            <p:cNvSpPr txBox="1">
              <a:spLocks/>
            </p:cNvSpPr>
            <p:nvPr/>
          </p:nvSpPr>
          <p:spPr bwMode="auto">
            <a:xfrm>
              <a:off x="1888686" y="1237280"/>
              <a:ext cx="2274585" cy="445621"/>
            </a:xfrm>
            <a:prstGeom prst="rect">
              <a:avLst/>
            </a:prstGeom>
          </p:spPr>
          <p:txBody>
            <a:bodyPr wrap="square" lIns="0" tIns="0" rIns="0" bIns="0" anchor="ctr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添加按钮，并绘制按钮上的菱形图案，设置坐标，四个点，并在按钮画布上完成链接，链接槽函数，定义菱形按钮的响应。枚举菱形类。</a:t>
              </a:r>
              <a:endParaRPr lang="en-US" altLang="zh-CN" sz="10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在</a:t>
              </a:r>
              <a:r>
                <a:rPr lang="en-US" altLang="zh-CN" sz="1000" dirty="0" err="1"/>
                <a:t>gridLayout</a:t>
              </a:r>
              <a:r>
                <a:rPr lang="zh-CN" altLang="en-US" sz="1000" dirty="0"/>
                <a:t>中添加坐标完成网格布局，在复位定义中，加入菱形按钮选项</a:t>
              </a: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855787" y="1102685"/>
            <a:ext cx="2448588" cy="644902"/>
            <a:chOff x="5057607" y="1102684"/>
            <a:chExt cx="2260245" cy="505163"/>
          </a:xfrm>
        </p:grpSpPr>
        <p:sp>
          <p:nvSpPr>
            <p:cNvPr id="25" name="TextBox 115"/>
            <p:cNvSpPr txBox="1">
              <a:spLocks/>
            </p:cNvSpPr>
            <p:nvPr/>
          </p:nvSpPr>
          <p:spPr bwMode="auto">
            <a:xfrm>
              <a:off x="5057607" y="1261598"/>
              <a:ext cx="2260245" cy="346249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菱形四个顶点坐标如图，放入</a:t>
              </a:r>
              <a:r>
                <a:rPr lang="en-US" altLang="zh-CN" sz="1000" dirty="0">
                  <a:solidFill>
                    <a:schemeClr val="dk1">
                      <a:lumMod val="100000"/>
                    </a:schemeClr>
                  </a:solidFill>
                </a:rPr>
                <a:t>vector</a:t>
              </a: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组中，用</a:t>
              </a:r>
              <a:r>
                <a:rPr lang="en-US" altLang="zh-CN" sz="1000" dirty="0" err="1">
                  <a:solidFill>
                    <a:schemeClr val="dk1">
                      <a:lumMod val="100000"/>
                    </a:schemeClr>
                  </a:solidFill>
                </a:rPr>
                <a:t>drawlines</a:t>
              </a: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进行两两链接，绘制呈菱形</a:t>
              </a:r>
            </a:p>
          </p:txBody>
        </p:sp>
        <p:sp>
          <p:nvSpPr>
            <p:cNvPr id="28" name="TextBox 68"/>
            <p:cNvSpPr txBox="1">
              <a:spLocks/>
            </p:cNvSpPr>
            <p:nvPr/>
          </p:nvSpPr>
          <p:spPr bwMode="auto">
            <a:xfrm>
              <a:off x="5057607" y="1102684"/>
              <a:ext cx="883656" cy="16932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 lnSpcReduction="10000"/>
              <a:sp3d extrusionH="57150">
                <a:bevelT w="0" h="0"/>
              </a:sp3d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67" b="1" dirty="0">
                  <a:solidFill>
                    <a:schemeClr val="accent2"/>
                  </a:solidFill>
                </a:rPr>
                <a:t>坐标</a:t>
              </a: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3301570" y="3922576"/>
            <a:ext cx="2353067" cy="1030070"/>
            <a:chOff x="2914874" y="3939902"/>
            <a:chExt cx="2293752" cy="452934"/>
          </a:xfrm>
        </p:grpSpPr>
        <p:sp>
          <p:nvSpPr>
            <p:cNvPr id="26" name="TextBox 116"/>
            <p:cNvSpPr txBox="1">
              <a:spLocks/>
            </p:cNvSpPr>
            <p:nvPr/>
          </p:nvSpPr>
          <p:spPr bwMode="auto">
            <a:xfrm>
              <a:off x="2914874" y="4036356"/>
              <a:ext cx="2293752" cy="356480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在</a:t>
              </a:r>
              <a:r>
                <a:rPr lang="en-US" altLang="zh-CN" sz="1100" dirty="0" err="1">
                  <a:solidFill>
                    <a:schemeClr val="dk1">
                      <a:lumMod val="100000"/>
                    </a:schemeClr>
                  </a:solidFill>
                </a:rPr>
                <a:t>drawtype</a:t>
              </a: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中加入菱形选项，使其以用户选择区域为画布，根据坐标绘制菱形</a:t>
              </a:r>
              <a:endParaRPr lang="en-US" altLang="zh-CN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29" name="TextBox 72"/>
            <p:cNvSpPr txBox="1">
              <a:spLocks/>
            </p:cNvSpPr>
            <p:nvPr/>
          </p:nvSpPr>
          <p:spPr bwMode="auto">
            <a:xfrm>
              <a:off x="2956424" y="3939902"/>
              <a:ext cx="861381" cy="8657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normAutofit fontScale="92500" lnSpcReduction="10000"/>
              <a:sp3d extrusionH="57150">
                <a:bevelT w="0" h="0"/>
              </a:sp3d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en-US" altLang="zh-CN" sz="1467" b="1" dirty="0" err="1">
                  <a:solidFill>
                    <a:schemeClr val="accent3"/>
                  </a:solidFill>
                </a:rPr>
                <a:t>drawwindow</a:t>
              </a:r>
              <a:endParaRPr lang="zh-CN" altLang="en-US" sz="1467" b="1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73781" y="1881423"/>
            <a:ext cx="444071" cy="926773"/>
            <a:chOff x="6873781" y="1881423"/>
            <a:chExt cx="444071" cy="926773"/>
          </a:xfrm>
        </p:grpSpPr>
        <p:sp>
          <p:nvSpPr>
            <p:cNvPr id="31" name="Freeform: Shape 42"/>
            <p:cNvSpPr>
              <a:spLocks/>
            </p:cNvSpPr>
            <p:nvPr/>
          </p:nvSpPr>
          <p:spPr bwMode="auto">
            <a:xfrm>
              <a:off x="6927239" y="1921230"/>
              <a:ext cx="390613" cy="852134"/>
            </a:xfrm>
            <a:custGeom>
              <a:avLst/>
              <a:gdLst>
                <a:gd name="T0" fmla="*/ 0 w 324"/>
                <a:gd name="T1" fmla="*/ 0 h 604"/>
                <a:gd name="T2" fmla="*/ 0 w 324"/>
                <a:gd name="T3" fmla="*/ 0 h 604"/>
                <a:gd name="T4" fmla="*/ 34 w 324"/>
                <a:gd name="T5" fmla="*/ 2 h 604"/>
                <a:gd name="T6" fmla="*/ 66 w 324"/>
                <a:gd name="T7" fmla="*/ 6 h 604"/>
                <a:gd name="T8" fmla="*/ 96 w 324"/>
                <a:gd name="T9" fmla="*/ 14 h 604"/>
                <a:gd name="T10" fmla="*/ 126 w 324"/>
                <a:gd name="T11" fmla="*/ 24 h 604"/>
                <a:gd name="T12" fmla="*/ 154 w 324"/>
                <a:gd name="T13" fmla="*/ 36 h 604"/>
                <a:gd name="T14" fmla="*/ 182 w 324"/>
                <a:gd name="T15" fmla="*/ 52 h 604"/>
                <a:gd name="T16" fmla="*/ 206 w 324"/>
                <a:gd name="T17" fmla="*/ 70 h 604"/>
                <a:gd name="T18" fmla="*/ 230 w 324"/>
                <a:gd name="T19" fmla="*/ 88 h 604"/>
                <a:gd name="T20" fmla="*/ 250 w 324"/>
                <a:gd name="T21" fmla="*/ 110 h 604"/>
                <a:gd name="T22" fmla="*/ 270 w 324"/>
                <a:gd name="T23" fmla="*/ 134 h 604"/>
                <a:gd name="T24" fmla="*/ 286 w 324"/>
                <a:gd name="T25" fmla="*/ 158 h 604"/>
                <a:gd name="T26" fmla="*/ 300 w 324"/>
                <a:gd name="T27" fmla="*/ 184 h 604"/>
                <a:gd name="T28" fmla="*/ 310 w 324"/>
                <a:gd name="T29" fmla="*/ 212 h 604"/>
                <a:gd name="T30" fmla="*/ 318 w 324"/>
                <a:gd name="T31" fmla="*/ 242 h 604"/>
                <a:gd name="T32" fmla="*/ 324 w 324"/>
                <a:gd name="T33" fmla="*/ 272 h 604"/>
                <a:gd name="T34" fmla="*/ 324 w 324"/>
                <a:gd name="T35" fmla="*/ 302 h 604"/>
                <a:gd name="T36" fmla="*/ 324 w 324"/>
                <a:gd name="T37" fmla="*/ 302 h 604"/>
                <a:gd name="T38" fmla="*/ 324 w 324"/>
                <a:gd name="T39" fmla="*/ 332 h 604"/>
                <a:gd name="T40" fmla="*/ 318 w 324"/>
                <a:gd name="T41" fmla="*/ 362 h 604"/>
                <a:gd name="T42" fmla="*/ 310 w 324"/>
                <a:gd name="T43" fmla="*/ 392 h 604"/>
                <a:gd name="T44" fmla="*/ 300 w 324"/>
                <a:gd name="T45" fmla="*/ 420 h 604"/>
                <a:gd name="T46" fmla="*/ 286 w 324"/>
                <a:gd name="T47" fmla="*/ 446 h 604"/>
                <a:gd name="T48" fmla="*/ 270 w 324"/>
                <a:gd name="T49" fmla="*/ 470 h 604"/>
                <a:gd name="T50" fmla="*/ 250 w 324"/>
                <a:gd name="T51" fmla="*/ 494 h 604"/>
                <a:gd name="T52" fmla="*/ 230 w 324"/>
                <a:gd name="T53" fmla="*/ 516 h 604"/>
                <a:gd name="T54" fmla="*/ 206 w 324"/>
                <a:gd name="T55" fmla="*/ 534 h 604"/>
                <a:gd name="T56" fmla="*/ 182 w 324"/>
                <a:gd name="T57" fmla="*/ 552 h 604"/>
                <a:gd name="T58" fmla="*/ 154 w 324"/>
                <a:gd name="T59" fmla="*/ 568 h 604"/>
                <a:gd name="T60" fmla="*/ 126 w 324"/>
                <a:gd name="T61" fmla="*/ 580 h 604"/>
                <a:gd name="T62" fmla="*/ 96 w 324"/>
                <a:gd name="T63" fmla="*/ 590 h 604"/>
                <a:gd name="T64" fmla="*/ 66 w 324"/>
                <a:gd name="T65" fmla="*/ 598 h 604"/>
                <a:gd name="T66" fmla="*/ 34 w 324"/>
                <a:gd name="T67" fmla="*/ 602 h 604"/>
                <a:gd name="T68" fmla="*/ 0 w 324"/>
                <a:gd name="T6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4" h="604">
                  <a:moveTo>
                    <a:pt x="0" y="0"/>
                  </a:moveTo>
                  <a:lnTo>
                    <a:pt x="0" y="0"/>
                  </a:lnTo>
                  <a:lnTo>
                    <a:pt x="34" y="2"/>
                  </a:lnTo>
                  <a:lnTo>
                    <a:pt x="66" y="6"/>
                  </a:lnTo>
                  <a:lnTo>
                    <a:pt x="96" y="14"/>
                  </a:lnTo>
                  <a:lnTo>
                    <a:pt x="126" y="24"/>
                  </a:lnTo>
                  <a:lnTo>
                    <a:pt x="154" y="36"/>
                  </a:lnTo>
                  <a:lnTo>
                    <a:pt x="182" y="52"/>
                  </a:lnTo>
                  <a:lnTo>
                    <a:pt x="206" y="70"/>
                  </a:lnTo>
                  <a:lnTo>
                    <a:pt x="230" y="88"/>
                  </a:lnTo>
                  <a:lnTo>
                    <a:pt x="250" y="110"/>
                  </a:lnTo>
                  <a:lnTo>
                    <a:pt x="270" y="134"/>
                  </a:lnTo>
                  <a:lnTo>
                    <a:pt x="286" y="158"/>
                  </a:lnTo>
                  <a:lnTo>
                    <a:pt x="300" y="184"/>
                  </a:lnTo>
                  <a:lnTo>
                    <a:pt x="310" y="212"/>
                  </a:lnTo>
                  <a:lnTo>
                    <a:pt x="318" y="242"/>
                  </a:lnTo>
                  <a:lnTo>
                    <a:pt x="324" y="27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4" y="332"/>
                  </a:lnTo>
                  <a:lnTo>
                    <a:pt x="318" y="362"/>
                  </a:lnTo>
                  <a:lnTo>
                    <a:pt x="310" y="392"/>
                  </a:lnTo>
                  <a:lnTo>
                    <a:pt x="300" y="420"/>
                  </a:lnTo>
                  <a:lnTo>
                    <a:pt x="286" y="446"/>
                  </a:lnTo>
                  <a:lnTo>
                    <a:pt x="270" y="470"/>
                  </a:lnTo>
                  <a:lnTo>
                    <a:pt x="250" y="494"/>
                  </a:lnTo>
                  <a:lnTo>
                    <a:pt x="230" y="516"/>
                  </a:lnTo>
                  <a:lnTo>
                    <a:pt x="206" y="534"/>
                  </a:lnTo>
                  <a:lnTo>
                    <a:pt x="182" y="552"/>
                  </a:lnTo>
                  <a:lnTo>
                    <a:pt x="154" y="568"/>
                  </a:lnTo>
                  <a:lnTo>
                    <a:pt x="126" y="580"/>
                  </a:lnTo>
                  <a:lnTo>
                    <a:pt x="96" y="590"/>
                  </a:lnTo>
                  <a:lnTo>
                    <a:pt x="66" y="598"/>
                  </a:lnTo>
                  <a:lnTo>
                    <a:pt x="34" y="602"/>
                  </a:lnTo>
                  <a:lnTo>
                    <a:pt x="0" y="604"/>
                  </a:lnTo>
                </a:path>
              </a:pathLst>
            </a:cu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Oval 56"/>
            <p:cNvSpPr/>
            <p:nvPr/>
          </p:nvSpPr>
          <p:spPr bwMode="auto">
            <a:xfrm>
              <a:off x="6873781" y="188142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Oval 57"/>
            <p:cNvSpPr/>
            <p:nvPr/>
          </p:nvSpPr>
          <p:spPr bwMode="auto">
            <a:xfrm>
              <a:off x="6892938" y="2727336"/>
              <a:ext cx="79615" cy="80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Group 113"/>
          <p:cNvGrpSpPr/>
          <p:nvPr/>
        </p:nvGrpSpPr>
        <p:grpSpPr>
          <a:xfrm rot="7377629">
            <a:off x="246700" y="1357990"/>
            <a:ext cx="1234736" cy="1216185"/>
            <a:chOff x="811876" y="3094925"/>
            <a:chExt cx="1690688" cy="1665287"/>
          </a:xfrm>
        </p:grpSpPr>
        <p:sp>
          <p:nvSpPr>
            <p:cNvPr id="35" name="Rectangle 5"/>
            <p:cNvSpPr>
              <a:spLocks noChangeAspect="1"/>
            </p:cNvSpPr>
            <p:nvPr/>
          </p:nvSpPr>
          <p:spPr bwMode="auto">
            <a:xfrm>
              <a:off x="811876" y="3099687"/>
              <a:ext cx="1690688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6"/>
            <p:cNvSpPr>
              <a:spLocks/>
            </p:cNvSpPr>
            <p:nvPr/>
          </p:nvSpPr>
          <p:spPr bwMode="auto">
            <a:xfrm>
              <a:off x="1772314" y="4282375"/>
              <a:ext cx="492125" cy="209550"/>
            </a:xfrm>
            <a:custGeom>
              <a:avLst/>
              <a:gdLst>
                <a:gd name="T0" fmla="*/ 0 w 234"/>
                <a:gd name="T1" fmla="*/ 0 h 104"/>
                <a:gd name="T2" fmla="*/ 62 w 234"/>
                <a:gd name="T3" fmla="*/ 104 h 104"/>
                <a:gd name="T4" fmla="*/ 234 w 234"/>
                <a:gd name="T5" fmla="*/ 62 h 104"/>
                <a:gd name="T6" fmla="*/ 218 w 234"/>
                <a:gd name="T7" fmla="*/ 35 h 104"/>
                <a:gd name="T8" fmla="*/ 194 w 234"/>
                <a:gd name="T9" fmla="*/ 11 h 104"/>
                <a:gd name="T10" fmla="*/ 161 w 234"/>
                <a:gd name="T11" fmla="*/ 2 h 104"/>
                <a:gd name="T12" fmla="*/ 0 w 23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04">
                  <a:moveTo>
                    <a:pt x="0" y="0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3" y="25"/>
                    <a:pt x="205" y="17"/>
                    <a:pt x="194" y="11"/>
                  </a:cubicBezTo>
                  <a:cubicBezTo>
                    <a:pt x="184" y="5"/>
                    <a:pt x="172" y="2"/>
                    <a:pt x="16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7"/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8"/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10"/>
            <p:cNvSpPr>
              <a:spLocks/>
            </p:cNvSpPr>
            <p:nvPr/>
          </p:nvSpPr>
          <p:spPr bwMode="auto">
            <a:xfrm>
              <a:off x="1596101" y="4282375"/>
              <a:ext cx="306388" cy="476250"/>
            </a:xfrm>
            <a:custGeom>
              <a:avLst/>
              <a:gdLst>
                <a:gd name="T0" fmla="*/ 84 w 146"/>
                <a:gd name="T1" fmla="*/ 0 h 235"/>
                <a:gd name="T2" fmla="*/ 146 w 146"/>
                <a:gd name="T3" fmla="*/ 104 h 235"/>
                <a:gd name="T4" fmla="*/ 26 w 146"/>
                <a:gd name="T5" fmla="*/ 235 h 235"/>
                <a:gd name="T6" fmla="*/ 10 w 146"/>
                <a:gd name="T7" fmla="*/ 208 h 235"/>
                <a:gd name="T8" fmla="*/ 0 w 146"/>
                <a:gd name="T9" fmla="*/ 175 h 235"/>
                <a:gd name="T10" fmla="*/ 8 w 146"/>
                <a:gd name="T11" fmla="*/ 141 h 235"/>
                <a:gd name="T12" fmla="*/ 84 w 146"/>
                <a:gd name="T1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235">
                  <a:moveTo>
                    <a:pt x="84" y="0"/>
                  </a:moveTo>
                  <a:cubicBezTo>
                    <a:pt x="146" y="104"/>
                    <a:pt x="146" y="104"/>
                    <a:pt x="146" y="104"/>
                  </a:cubicBezTo>
                  <a:cubicBezTo>
                    <a:pt x="26" y="235"/>
                    <a:pt x="26" y="235"/>
                    <a:pt x="26" y="235"/>
                  </a:cubicBezTo>
                  <a:cubicBezTo>
                    <a:pt x="10" y="208"/>
                    <a:pt x="10" y="208"/>
                    <a:pt x="10" y="208"/>
                  </a:cubicBezTo>
                  <a:cubicBezTo>
                    <a:pt x="4" y="198"/>
                    <a:pt x="1" y="187"/>
                    <a:pt x="0" y="175"/>
                  </a:cubicBezTo>
                  <a:cubicBezTo>
                    <a:pt x="0" y="163"/>
                    <a:pt x="3" y="151"/>
                    <a:pt x="8" y="141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11"/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12"/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14"/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15"/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16"/>
            <p:cNvSpPr>
              <a:spLocks/>
            </p:cNvSpPr>
            <p:nvPr/>
          </p:nvSpPr>
          <p:spPr bwMode="auto">
            <a:xfrm>
              <a:off x="1013489" y="3094925"/>
              <a:ext cx="265113" cy="323850"/>
            </a:xfrm>
            <a:custGeom>
              <a:avLst/>
              <a:gdLst>
                <a:gd name="T0" fmla="*/ 17 w 126"/>
                <a:gd name="T1" fmla="*/ 1 h 159"/>
                <a:gd name="T2" fmla="*/ 21 w 126"/>
                <a:gd name="T3" fmla="*/ 104 h 159"/>
                <a:gd name="T4" fmla="*/ 109 w 126"/>
                <a:gd name="T5" fmla="*/ 158 h 159"/>
                <a:gd name="T6" fmla="*/ 105 w 126"/>
                <a:gd name="T7" fmla="*/ 55 h 159"/>
                <a:gd name="T8" fmla="*/ 17 w 126"/>
                <a:gd name="T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9">
                  <a:moveTo>
                    <a:pt x="17" y="1"/>
                  </a:moveTo>
                  <a:cubicBezTo>
                    <a:pt x="0" y="30"/>
                    <a:pt x="0" y="70"/>
                    <a:pt x="21" y="104"/>
                  </a:cubicBezTo>
                  <a:cubicBezTo>
                    <a:pt x="41" y="139"/>
                    <a:pt x="76" y="159"/>
                    <a:pt x="109" y="158"/>
                  </a:cubicBezTo>
                  <a:cubicBezTo>
                    <a:pt x="126" y="129"/>
                    <a:pt x="126" y="89"/>
                    <a:pt x="105" y="55"/>
                  </a:cubicBezTo>
                  <a:cubicBezTo>
                    <a:pt x="85" y="20"/>
                    <a:pt x="50" y="0"/>
                    <a:pt x="17" y="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17"/>
            <p:cNvSpPr>
              <a:spLocks/>
            </p:cNvSpPr>
            <p:nvPr/>
          </p:nvSpPr>
          <p:spPr bwMode="auto">
            <a:xfrm>
              <a:off x="1491326" y="3823587"/>
              <a:ext cx="384175" cy="620713"/>
            </a:xfrm>
            <a:custGeom>
              <a:avLst/>
              <a:gdLst>
                <a:gd name="T0" fmla="*/ 49 w 183"/>
                <a:gd name="T1" fmla="*/ 178 h 306"/>
                <a:gd name="T2" fmla="*/ 182 w 183"/>
                <a:gd name="T3" fmla="*/ 306 h 306"/>
                <a:gd name="T4" fmla="*/ 134 w 183"/>
                <a:gd name="T5" fmla="*/ 128 h 306"/>
                <a:gd name="T6" fmla="*/ 1 w 183"/>
                <a:gd name="T7" fmla="*/ 0 h 306"/>
                <a:gd name="T8" fmla="*/ 49 w 183"/>
                <a:gd name="T9" fmla="*/ 17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06">
                  <a:moveTo>
                    <a:pt x="49" y="178"/>
                  </a:moveTo>
                  <a:cubicBezTo>
                    <a:pt x="83" y="235"/>
                    <a:pt x="129" y="278"/>
                    <a:pt x="182" y="306"/>
                  </a:cubicBezTo>
                  <a:cubicBezTo>
                    <a:pt x="183" y="247"/>
                    <a:pt x="167" y="185"/>
                    <a:pt x="134" y="128"/>
                  </a:cubicBezTo>
                  <a:cubicBezTo>
                    <a:pt x="100" y="71"/>
                    <a:pt x="53" y="28"/>
                    <a:pt x="1" y="0"/>
                  </a:cubicBezTo>
                  <a:cubicBezTo>
                    <a:pt x="0" y="59"/>
                    <a:pt x="16" y="121"/>
                    <a:pt x="49" y="17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18"/>
            <p:cNvSpPr>
              <a:spLocks/>
            </p:cNvSpPr>
            <p:nvPr/>
          </p:nvSpPr>
          <p:spPr bwMode="auto">
            <a:xfrm>
              <a:off x="1759614" y="4239512"/>
              <a:ext cx="114300" cy="204788"/>
            </a:xfrm>
            <a:custGeom>
              <a:avLst/>
              <a:gdLst>
                <a:gd name="T0" fmla="*/ 3 w 54"/>
                <a:gd name="T1" fmla="*/ 0 h 101"/>
                <a:gd name="T2" fmla="*/ 0 w 54"/>
                <a:gd name="T3" fmla="*/ 10 h 101"/>
                <a:gd name="T4" fmla="*/ 54 w 54"/>
                <a:gd name="T5" fmla="*/ 101 h 101"/>
                <a:gd name="T6" fmla="*/ 42 w 54"/>
                <a:gd name="T7" fmla="*/ 10 h 101"/>
                <a:gd name="T8" fmla="*/ 3 w 54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1">
                  <a:moveTo>
                    <a:pt x="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71"/>
                    <a:pt x="50" y="40"/>
                    <a:pt x="42" y="1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19"/>
            <p:cNvSpPr>
              <a:spLocks/>
            </p:cNvSpPr>
            <p:nvPr/>
          </p:nvSpPr>
          <p:spPr bwMode="auto">
            <a:xfrm>
              <a:off x="1937414" y="3421950"/>
              <a:ext cx="117475" cy="74613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2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5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20"/>
            <p:cNvSpPr>
              <a:spLocks/>
            </p:cNvSpPr>
            <p:nvPr/>
          </p:nvSpPr>
          <p:spPr bwMode="auto">
            <a:xfrm>
              <a:off x="1943764" y="3434650"/>
              <a:ext cx="274638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9" y="180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1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1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21"/>
            <p:cNvSpPr>
              <a:spLocks/>
            </p:cNvSpPr>
            <p:nvPr/>
          </p:nvSpPr>
          <p:spPr bwMode="auto">
            <a:xfrm>
              <a:off x="1654839" y="3460050"/>
              <a:ext cx="117475" cy="76200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1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4"/>
                    <a:pt x="55" y="4"/>
                    <a:pt x="5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2"/>
            <p:cNvSpPr>
              <a:spLocks/>
            </p:cNvSpPr>
            <p:nvPr/>
          </p:nvSpPr>
          <p:spPr bwMode="auto">
            <a:xfrm>
              <a:off x="1661189" y="3472750"/>
              <a:ext cx="276225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8" y="179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0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23"/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24"/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5"/>
            <p:cNvSpPr>
              <a:spLocks/>
            </p:cNvSpPr>
            <p:nvPr/>
          </p:nvSpPr>
          <p:spPr bwMode="auto">
            <a:xfrm>
              <a:off x="1656426" y="3507675"/>
              <a:ext cx="149225" cy="19050"/>
            </a:xfrm>
            <a:custGeom>
              <a:avLst/>
              <a:gdLst>
                <a:gd name="T0" fmla="*/ 65 w 71"/>
                <a:gd name="T1" fmla="*/ 1 h 10"/>
                <a:gd name="T2" fmla="*/ 71 w 71"/>
                <a:gd name="T3" fmla="*/ 10 h 10"/>
                <a:gd name="T4" fmla="*/ 71 w 71"/>
                <a:gd name="T5" fmla="*/ 10 h 10"/>
                <a:gd name="T6" fmla="*/ 65 w 71"/>
                <a:gd name="T7" fmla="*/ 1 h 10"/>
                <a:gd name="T8" fmla="*/ 4 w 71"/>
                <a:gd name="T9" fmla="*/ 0 h 10"/>
                <a:gd name="T10" fmla="*/ 0 w 71"/>
                <a:gd name="T11" fmla="*/ 6 h 10"/>
                <a:gd name="T12" fmla="*/ 0 w 71"/>
                <a:gd name="T13" fmla="*/ 8 h 10"/>
                <a:gd name="T14" fmla="*/ 0 w 71"/>
                <a:gd name="T15" fmla="*/ 6 h 10"/>
                <a:gd name="T16" fmla="*/ 4 w 71"/>
                <a:gd name="T17" fmla="*/ 0 h 10"/>
                <a:gd name="T18" fmla="*/ 4 w 7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0">
                  <a:moveTo>
                    <a:pt x="65" y="1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5" y="1"/>
                    <a:pt x="65" y="1"/>
                    <a:pt x="65" y="1"/>
                  </a:cubicBezTo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: Shape 26"/>
            <p:cNvSpPr>
              <a:spLocks/>
            </p:cNvSpPr>
            <p:nvPr/>
          </p:nvSpPr>
          <p:spPr bwMode="auto">
            <a:xfrm>
              <a:off x="1656426" y="3507675"/>
              <a:ext cx="53975" cy="19050"/>
            </a:xfrm>
            <a:custGeom>
              <a:avLst/>
              <a:gdLst>
                <a:gd name="T0" fmla="*/ 4 w 25"/>
                <a:gd name="T1" fmla="*/ 0 h 10"/>
                <a:gd name="T2" fmla="*/ 0 w 25"/>
                <a:gd name="T3" fmla="*/ 6 h 10"/>
                <a:gd name="T4" fmla="*/ 0 w 25"/>
                <a:gd name="T5" fmla="*/ 8 h 10"/>
                <a:gd name="T6" fmla="*/ 0 w 25"/>
                <a:gd name="T7" fmla="*/ 9 h 10"/>
                <a:gd name="T8" fmla="*/ 10 w 25"/>
                <a:gd name="T9" fmla="*/ 10 h 10"/>
                <a:gd name="T10" fmla="*/ 25 w 25"/>
                <a:gd name="T11" fmla="*/ 1 h 10"/>
                <a:gd name="T12" fmla="*/ 4 w 2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0"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7"/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28"/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Freeform: Shape 29"/>
            <p:cNvSpPr>
              <a:spLocks/>
            </p:cNvSpPr>
            <p:nvPr/>
          </p:nvSpPr>
          <p:spPr bwMode="auto">
            <a:xfrm>
              <a:off x="1429414" y="3523550"/>
              <a:ext cx="1073150" cy="371475"/>
            </a:xfrm>
            <a:custGeom>
              <a:avLst/>
              <a:gdLst>
                <a:gd name="T0" fmla="*/ 510 w 510"/>
                <a:gd name="T1" fmla="*/ 55 h 183"/>
                <a:gd name="T2" fmla="*/ 478 w 510"/>
                <a:gd name="T3" fmla="*/ 27 h 183"/>
                <a:gd name="T4" fmla="*/ 451 w 510"/>
                <a:gd name="T5" fmla="*/ 11 h 183"/>
                <a:gd name="T6" fmla="*/ 419 w 510"/>
                <a:gd name="T7" fmla="*/ 5 h 183"/>
                <a:gd name="T8" fmla="*/ 0 w 510"/>
                <a:gd name="T9" fmla="*/ 0 h 183"/>
                <a:gd name="T10" fmla="*/ 108 w 510"/>
                <a:gd name="T11" fmla="*/ 183 h 183"/>
                <a:gd name="T12" fmla="*/ 193 w 510"/>
                <a:gd name="T13" fmla="*/ 133 h 183"/>
                <a:gd name="T14" fmla="*/ 510 w 510"/>
                <a:gd name="T15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0" h="183">
                  <a:moveTo>
                    <a:pt x="510" y="55"/>
                  </a:moveTo>
                  <a:cubicBezTo>
                    <a:pt x="478" y="27"/>
                    <a:pt x="478" y="27"/>
                    <a:pt x="478" y="27"/>
                  </a:cubicBezTo>
                  <a:cubicBezTo>
                    <a:pt x="470" y="21"/>
                    <a:pt x="461" y="15"/>
                    <a:pt x="451" y="11"/>
                  </a:cubicBezTo>
                  <a:cubicBezTo>
                    <a:pt x="440" y="7"/>
                    <a:pt x="430" y="5"/>
                    <a:pt x="419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510" y="55"/>
                    <a:pt x="510" y="55"/>
                    <a:pt x="510" y="5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: Shape 30"/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: Shape 31"/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32"/>
            <p:cNvSpPr>
              <a:spLocks/>
            </p:cNvSpPr>
            <p:nvPr/>
          </p:nvSpPr>
          <p:spPr bwMode="auto">
            <a:xfrm>
              <a:off x="864264" y="4033137"/>
              <a:ext cx="115888" cy="76200"/>
            </a:xfrm>
            <a:custGeom>
              <a:avLst/>
              <a:gdLst>
                <a:gd name="T0" fmla="*/ 1 w 55"/>
                <a:gd name="T1" fmla="*/ 36 h 38"/>
                <a:gd name="T2" fmla="*/ 0 w 55"/>
                <a:gd name="T3" fmla="*/ 29 h 38"/>
                <a:gd name="T4" fmla="*/ 5 w 55"/>
                <a:gd name="T5" fmla="*/ 24 h 38"/>
                <a:gd name="T6" fmla="*/ 42 w 55"/>
                <a:gd name="T7" fmla="*/ 2 h 38"/>
                <a:gd name="T8" fmla="*/ 49 w 55"/>
                <a:gd name="T9" fmla="*/ 1 h 38"/>
                <a:gd name="T10" fmla="*/ 54 w 55"/>
                <a:gd name="T11" fmla="*/ 5 h 38"/>
                <a:gd name="T12" fmla="*/ 55 w 55"/>
                <a:gd name="T13" fmla="*/ 7 h 38"/>
                <a:gd name="T14" fmla="*/ 2 w 55"/>
                <a:gd name="T15" fmla="*/ 38 h 38"/>
                <a:gd name="T16" fmla="*/ 1 w 55"/>
                <a:gd name="T1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8">
                  <a:moveTo>
                    <a:pt x="1" y="36"/>
                  </a:moveTo>
                  <a:cubicBezTo>
                    <a:pt x="0" y="34"/>
                    <a:pt x="0" y="32"/>
                    <a:pt x="0" y="29"/>
                  </a:cubicBezTo>
                  <a:cubicBezTo>
                    <a:pt x="1" y="27"/>
                    <a:pt x="3" y="25"/>
                    <a:pt x="5" y="2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0"/>
                    <a:pt x="49" y="1"/>
                  </a:cubicBezTo>
                  <a:cubicBezTo>
                    <a:pt x="51" y="1"/>
                    <a:pt x="53" y="3"/>
                    <a:pt x="54" y="5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: Shape 33"/>
            <p:cNvSpPr>
              <a:spLocks/>
            </p:cNvSpPr>
            <p:nvPr/>
          </p:nvSpPr>
          <p:spPr bwMode="auto">
            <a:xfrm>
              <a:off x="869026" y="4045837"/>
              <a:ext cx="277813" cy="363538"/>
            </a:xfrm>
            <a:custGeom>
              <a:avLst/>
              <a:gdLst>
                <a:gd name="T0" fmla="*/ 34 w 132"/>
                <a:gd name="T1" fmla="*/ 88 h 179"/>
                <a:gd name="T2" fmla="*/ 0 w 132"/>
                <a:gd name="T3" fmla="*/ 31 h 179"/>
                <a:gd name="T4" fmla="*/ 53 w 132"/>
                <a:gd name="T5" fmla="*/ 0 h 179"/>
                <a:gd name="T6" fmla="*/ 87 w 132"/>
                <a:gd name="T7" fmla="*/ 56 h 179"/>
                <a:gd name="T8" fmla="*/ 131 w 132"/>
                <a:gd name="T9" fmla="*/ 159 h 179"/>
                <a:gd name="T10" fmla="*/ 132 w 132"/>
                <a:gd name="T11" fmla="*/ 162 h 179"/>
                <a:gd name="T12" fmla="*/ 131 w 132"/>
                <a:gd name="T13" fmla="*/ 165 h 179"/>
                <a:gd name="T14" fmla="*/ 130 w 132"/>
                <a:gd name="T15" fmla="*/ 167 h 179"/>
                <a:gd name="T16" fmla="*/ 110 w 132"/>
                <a:gd name="T17" fmla="*/ 178 h 179"/>
                <a:gd name="T18" fmla="*/ 107 w 132"/>
                <a:gd name="T19" fmla="*/ 179 h 179"/>
                <a:gd name="T20" fmla="*/ 105 w 132"/>
                <a:gd name="T21" fmla="*/ 178 h 179"/>
                <a:gd name="T22" fmla="*/ 102 w 132"/>
                <a:gd name="T23" fmla="*/ 176 h 179"/>
                <a:gd name="T24" fmla="*/ 34 w 132"/>
                <a:gd name="T25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79">
                  <a:moveTo>
                    <a:pt x="34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109" y="93"/>
                    <a:pt x="124" y="130"/>
                    <a:pt x="131" y="159"/>
                  </a:cubicBezTo>
                  <a:cubicBezTo>
                    <a:pt x="131" y="159"/>
                    <a:pt x="132" y="162"/>
                    <a:pt x="132" y="162"/>
                  </a:cubicBezTo>
                  <a:cubicBezTo>
                    <a:pt x="132" y="163"/>
                    <a:pt x="132" y="164"/>
                    <a:pt x="131" y="165"/>
                  </a:cubicBezTo>
                  <a:cubicBezTo>
                    <a:pt x="131" y="166"/>
                    <a:pt x="130" y="166"/>
                    <a:pt x="130" y="167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09" y="179"/>
                    <a:pt x="108" y="179"/>
                    <a:pt x="107" y="179"/>
                  </a:cubicBezTo>
                  <a:cubicBezTo>
                    <a:pt x="106" y="179"/>
                    <a:pt x="106" y="179"/>
                    <a:pt x="105" y="178"/>
                  </a:cubicBezTo>
                  <a:cubicBezTo>
                    <a:pt x="105" y="178"/>
                    <a:pt x="103" y="176"/>
                    <a:pt x="102" y="176"/>
                  </a:cubicBezTo>
                  <a:cubicBezTo>
                    <a:pt x="80" y="155"/>
                    <a:pt x="56" y="124"/>
                    <a:pt x="34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Freeform: Shape 34"/>
            <p:cNvSpPr>
              <a:spLocks/>
            </p:cNvSpPr>
            <p:nvPr/>
          </p:nvSpPr>
          <p:spPr bwMode="auto">
            <a:xfrm>
              <a:off x="1034126" y="3814062"/>
              <a:ext cx="119063" cy="74613"/>
            </a:xfrm>
            <a:custGeom>
              <a:avLst/>
              <a:gdLst>
                <a:gd name="T0" fmla="*/ 2 w 56"/>
                <a:gd name="T1" fmla="*/ 36 h 37"/>
                <a:gd name="T2" fmla="*/ 1 w 56"/>
                <a:gd name="T3" fmla="*/ 29 h 37"/>
                <a:gd name="T4" fmla="*/ 5 w 56"/>
                <a:gd name="T5" fmla="*/ 23 h 37"/>
                <a:gd name="T6" fmla="*/ 42 w 56"/>
                <a:gd name="T7" fmla="*/ 1 h 37"/>
                <a:gd name="T8" fmla="*/ 49 w 56"/>
                <a:gd name="T9" fmla="*/ 0 h 37"/>
                <a:gd name="T10" fmla="*/ 55 w 56"/>
                <a:gd name="T11" fmla="*/ 5 h 37"/>
                <a:gd name="T12" fmla="*/ 56 w 56"/>
                <a:gd name="T13" fmla="*/ 6 h 37"/>
                <a:gd name="T14" fmla="*/ 3 w 56"/>
                <a:gd name="T15" fmla="*/ 37 h 37"/>
                <a:gd name="T16" fmla="*/ 2 w 56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2" y="36"/>
                  </a:moveTo>
                  <a:cubicBezTo>
                    <a:pt x="1" y="34"/>
                    <a:pt x="0" y="31"/>
                    <a:pt x="1" y="29"/>
                  </a:cubicBezTo>
                  <a:cubicBezTo>
                    <a:pt x="1" y="26"/>
                    <a:pt x="3" y="24"/>
                    <a:pt x="5" y="2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0"/>
                  </a:cubicBezTo>
                  <a:cubicBezTo>
                    <a:pt x="52" y="1"/>
                    <a:pt x="53" y="3"/>
                    <a:pt x="55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6"/>
                    <a:pt x="2" y="36"/>
                    <a:pt x="2" y="3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Freeform: Shape 35"/>
            <p:cNvSpPr>
              <a:spLocks/>
            </p:cNvSpPr>
            <p:nvPr/>
          </p:nvSpPr>
          <p:spPr bwMode="auto">
            <a:xfrm>
              <a:off x="1040476" y="3825175"/>
              <a:ext cx="276225" cy="365125"/>
            </a:xfrm>
            <a:custGeom>
              <a:avLst/>
              <a:gdLst>
                <a:gd name="T0" fmla="*/ 33 w 131"/>
                <a:gd name="T1" fmla="*/ 88 h 180"/>
                <a:gd name="T2" fmla="*/ 0 w 131"/>
                <a:gd name="T3" fmla="*/ 31 h 180"/>
                <a:gd name="T4" fmla="*/ 53 w 131"/>
                <a:gd name="T5" fmla="*/ 0 h 180"/>
                <a:gd name="T6" fmla="*/ 86 w 131"/>
                <a:gd name="T7" fmla="*/ 57 h 180"/>
                <a:gd name="T8" fmla="*/ 130 w 131"/>
                <a:gd name="T9" fmla="*/ 160 h 180"/>
                <a:gd name="T10" fmla="*/ 131 w 131"/>
                <a:gd name="T11" fmla="*/ 163 h 180"/>
                <a:gd name="T12" fmla="*/ 131 w 131"/>
                <a:gd name="T13" fmla="*/ 166 h 180"/>
                <a:gd name="T14" fmla="*/ 129 w 131"/>
                <a:gd name="T15" fmla="*/ 167 h 180"/>
                <a:gd name="T16" fmla="*/ 109 w 131"/>
                <a:gd name="T17" fmla="*/ 179 h 180"/>
                <a:gd name="T18" fmla="*/ 107 w 131"/>
                <a:gd name="T19" fmla="*/ 180 h 180"/>
                <a:gd name="T20" fmla="*/ 104 w 131"/>
                <a:gd name="T21" fmla="*/ 179 h 180"/>
                <a:gd name="T22" fmla="*/ 102 w 131"/>
                <a:gd name="T23" fmla="*/ 176 h 180"/>
                <a:gd name="T24" fmla="*/ 33 w 131"/>
                <a:gd name="T25" fmla="*/ 8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33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8" y="94"/>
                    <a:pt x="123" y="130"/>
                    <a:pt x="130" y="160"/>
                  </a:cubicBezTo>
                  <a:cubicBezTo>
                    <a:pt x="130" y="160"/>
                    <a:pt x="131" y="163"/>
                    <a:pt x="131" y="163"/>
                  </a:cubicBezTo>
                  <a:cubicBezTo>
                    <a:pt x="131" y="164"/>
                    <a:pt x="131" y="165"/>
                    <a:pt x="131" y="166"/>
                  </a:cubicBezTo>
                  <a:cubicBezTo>
                    <a:pt x="130" y="166"/>
                    <a:pt x="130" y="167"/>
                    <a:pt x="129" y="167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8" y="180"/>
                    <a:pt x="108" y="180"/>
                    <a:pt x="107" y="180"/>
                  </a:cubicBezTo>
                  <a:cubicBezTo>
                    <a:pt x="106" y="180"/>
                    <a:pt x="105" y="179"/>
                    <a:pt x="104" y="179"/>
                  </a:cubicBezTo>
                  <a:cubicBezTo>
                    <a:pt x="104" y="179"/>
                    <a:pt x="102" y="177"/>
                    <a:pt x="102" y="176"/>
                  </a:cubicBezTo>
                  <a:cubicBezTo>
                    <a:pt x="79" y="156"/>
                    <a:pt x="55" y="125"/>
                    <a:pt x="33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Freeform: Shape 36"/>
            <p:cNvSpPr>
              <a:spLocks/>
            </p:cNvSpPr>
            <p:nvPr/>
          </p:nvSpPr>
          <p:spPr bwMode="auto">
            <a:xfrm>
              <a:off x="1062701" y="3814062"/>
              <a:ext cx="80963" cy="131763"/>
            </a:xfrm>
            <a:custGeom>
              <a:avLst/>
              <a:gdLst>
                <a:gd name="T0" fmla="*/ 0 w 39"/>
                <a:gd name="T1" fmla="*/ 55 h 65"/>
                <a:gd name="T2" fmla="*/ 0 w 39"/>
                <a:gd name="T3" fmla="*/ 55 h 65"/>
                <a:gd name="T4" fmla="*/ 6 w 39"/>
                <a:gd name="T5" fmla="*/ 65 h 65"/>
                <a:gd name="T6" fmla="*/ 6 w 39"/>
                <a:gd name="T7" fmla="*/ 65 h 65"/>
                <a:gd name="T8" fmla="*/ 0 w 39"/>
                <a:gd name="T9" fmla="*/ 55 h 65"/>
                <a:gd name="T10" fmla="*/ 30 w 39"/>
                <a:gd name="T11" fmla="*/ 1 h 65"/>
                <a:gd name="T12" fmla="*/ 29 w 39"/>
                <a:gd name="T13" fmla="*/ 1 h 65"/>
                <a:gd name="T14" fmla="*/ 29 w 39"/>
                <a:gd name="T15" fmla="*/ 1 h 65"/>
                <a:gd name="T16" fmla="*/ 30 w 39"/>
                <a:gd name="T17" fmla="*/ 1 h 65"/>
                <a:gd name="T18" fmla="*/ 34 w 39"/>
                <a:gd name="T19" fmla="*/ 0 h 65"/>
                <a:gd name="T20" fmla="*/ 32 w 39"/>
                <a:gd name="T21" fmla="*/ 0 h 65"/>
                <a:gd name="T22" fmla="*/ 34 w 39"/>
                <a:gd name="T23" fmla="*/ 0 h 65"/>
                <a:gd name="T24" fmla="*/ 36 w 39"/>
                <a:gd name="T25" fmla="*/ 0 h 65"/>
                <a:gd name="T26" fmla="*/ 39 w 39"/>
                <a:gd name="T27" fmla="*/ 2 h 65"/>
                <a:gd name="T28" fmla="*/ 39 w 39"/>
                <a:gd name="T29" fmla="*/ 2 h 65"/>
                <a:gd name="T30" fmla="*/ 36 w 39"/>
                <a:gd name="T31" fmla="*/ 0 h 65"/>
                <a:gd name="T32" fmla="*/ 34 w 39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6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0" y="55"/>
                    <a:pt x="0" y="55"/>
                    <a:pt x="0" y="55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4" y="0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1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1"/>
                    <a:pt x="37" y="1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37"/>
            <p:cNvSpPr>
              <a:spLocks/>
            </p:cNvSpPr>
            <p:nvPr/>
          </p:nvSpPr>
          <p:spPr bwMode="auto">
            <a:xfrm>
              <a:off x="1102389" y="3814062"/>
              <a:ext cx="41275" cy="39688"/>
            </a:xfrm>
            <a:custGeom>
              <a:avLst/>
              <a:gdLst>
                <a:gd name="T0" fmla="*/ 15 w 20"/>
                <a:gd name="T1" fmla="*/ 0 h 20"/>
                <a:gd name="T2" fmla="*/ 13 w 20"/>
                <a:gd name="T3" fmla="*/ 0 h 20"/>
                <a:gd name="T4" fmla="*/ 11 w 20"/>
                <a:gd name="T5" fmla="*/ 1 h 20"/>
                <a:gd name="T6" fmla="*/ 10 w 20"/>
                <a:gd name="T7" fmla="*/ 1 h 20"/>
                <a:gd name="T8" fmla="*/ 0 w 20"/>
                <a:gd name="T9" fmla="*/ 20 h 20"/>
                <a:gd name="T10" fmla="*/ 16 w 20"/>
                <a:gd name="T11" fmla="*/ 11 h 20"/>
                <a:gd name="T12" fmla="*/ 20 w 20"/>
                <a:gd name="T13" fmla="*/ 2 h 20"/>
                <a:gd name="T14" fmla="*/ 17 w 20"/>
                <a:gd name="T15" fmla="*/ 0 h 20"/>
                <a:gd name="T16" fmla="*/ 15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39"/>
            <p:cNvSpPr>
              <a:spLocks/>
            </p:cNvSpPr>
            <p:nvPr/>
          </p:nvSpPr>
          <p:spPr bwMode="auto">
            <a:xfrm>
              <a:off x="1062701" y="3836287"/>
              <a:ext cx="73025" cy="109538"/>
            </a:xfrm>
            <a:custGeom>
              <a:avLst/>
              <a:gdLst>
                <a:gd name="T0" fmla="*/ 46 w 46"/>
                <a:gd name="T1" fmla="*/ 0 h 69"/>
                <a:gd name="T2" fmla="*/ 25 w 46"/>
                <a:gd name="T3" fmla="*/ 11 h 69"/>
                <a:gd name="T4" fmla="*/ 0 w 46"/>
                <a:gd name="T5" fmla="*/ 56 h 69"/>
                <a:gd name="T6" fmla="*/ 8 w 46"/>
                <a:gd name="T7" fmla="*/ 69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25" y="11"/>
                  </a:lnTo>
                  <a:lnTo>
                    <a:pt x="0" y="56"/>
                  </a:lnTo>
                  <a:lnTo>
                    <a:pt x="8" y="69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40"/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78"/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80"/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45 w 53"/>
                <a:gd name="T1" fmla="*/ 0 h 93"/>
                <a:gd name="T2" fmla="*/ 0 w 53"/>
                <a:gd name="T3" fmla="*/ 81 h 93"/>
                <a:gd name="T4" fmla="*/ 8 w 53"/>
                <a:gd name="T5" fmla="*/ 93 h 93"/>
                <a:gd name="T6" fmla="*/ 53 w 53"/>
                <a:gd name="T7" fmla="*/ 12 h 93"/>
                <a:gd name="T8" fmla="*/ 45 w 53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3">
                  <a:moveTo>
                    <a:pt x="45" y="0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81"/>
            <p:cNvSpPr>
              <a:spLocks/>
            </p:cNvSpPr>
            <p:nvPr/>
          </p:nvSpPr>
          <p:spPr bwMode="auto">
            <a:xfrm>
              <a:off x="811876" y="3625150"/>
              <a:ext cx="666750" cy="958850"/>
            </a:xfrm>
            <a:custGeom>
              <a:avLst/>
              <a:gdLst>
                <a:gd name="T0" fmla="*/ 11 w 317"/>
                <a:gd name="T1" fmla="*/ 473 h 473"/>
                <a:gd name="T2" fmla="*/ 2 w 317"/>
                <a:gd name="T3" fmla="*/ 432 h 473"/>
                <a:gd name="T4" fmla="*/ 1 w 317"/>
                <a:gd name="T5" fmla="*/ 400 h 473"/>
                <a:gd name="T6" fmla="*/ 11 w 317"/>
                <a:gd name="T7" fmla="*/ 370 h 473"/>
                <a:gd name="T8" fmla="*/ 209 w 317"/>
                <a:gd name="T9" fmla="*/ 0 h 473"/>
                <a:gd name="T10" fmla="*/ 317 w 317"/>
                <a:gd name="T11" fmla="*/ 183 h 473"/>
                <a:gd name="T12" fmla="*/ 232 w 317"/>
                <a:gd name="T13" fmla="*/ 233 h 473"/>
                <a:gd name="T14" fmla="*/ 11 w 317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473">
                  <a:moveTo>
                    <a:pt x="11" y="473"/>
                  </a:moveTo>
                  <a:cubicBezTo>
                    <a:pt x="2" y="432"/>
                    <a:pt x="2" y="432"/>
                    <a:pt x="2" y="432"/>
                  </a:cubicBezTo>
                  <a:cubicBezTo>
                    <a:pt x="0" y="422"/>
                    <a:pt x="0" y="411"/>
                    <a:pt x="1" y="400"/>
                  </a:cubicBezTo>
                  <a:cubicBezTo>
                    <a:pt x="3" y="389"/>
                    <a:pt x="6" y="379"/>
                    <a:pt x="11" y="3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11" y="473"/>
                    <a:pt x="11" y="473"/>
                    <a:pt x="11" y="47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82"/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83"/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84"/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Freeform: Shape 85"/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Freeform: Shape 86"/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Freeform: Shape 87"/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Freeform: Shape 88"/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AEA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Freeform: Shape 89"/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Freeform: Shape 90"/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Freeform: Shape 91"/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Freeform: Shape 92"/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Freeform: Shape 93"/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Freeform: Shape 94"/>
            <p:cNvSpPr>
              <a:spLocks/>
            </p:cNvSpPr>
            <p:nvPr/>
          </p:nvSpPr>
          <p:spPr bwMode="auto">
            <a:xfrm>
              <a:off x="1040476" y="3142550"/>
              <a:ext cx="158750" cy="125413"/>
            </a:xfrm>
            <a:custGeom>
              <a:avLst/>
              <a:gdLst>
                <a:gd name="T0" fmla="*/ 31 w 75"/>
                <a:gd name="T1" fmla="*/ 24 h 62"/>
                <a:gd name="T2" fmla="*/ 75 w 75"/>
                <a:gd name="T3" fmla="*/ 22 h 62"/>
                <a:gd name="T4" fmla="*/ 23 w 75"/>
                <a:gd name="T5" fmla="*/ 10 h 62"/>
                <a:gd name="T6" fmla="*/ 8 w 75"/>
                <a:gd name="T7" fmla="*/ 62 h 62"/>
                <a:gd name="T8" fmla="*/ 31 w 75"/>
                <a:gd name="T9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2">
                  <a:moveTo>
                    <a:pt x="31" y="24"/>
                  </a:moveTo>
                  <a:cubicBezTo>
                    <a:pt x="45" y="16"/>
                    <a:pt x="61" y="16"/>
                    <a:pt x="75" y="22"/>
                  </a:cubicBezTo>
                  <a:cubicBezTo>
                    <a:pt x="61" y="6"/>
                    <a:pt x="39" y="0"/>
                    <a:pt x="23" y="10"/>
                  </a:cubicBezTo>
                  <a:cubicBezTo>
                    <a:pt x="6" y="20"/>
                    <a:pt x="0" y="42"/>
                    <a:pt x="8" y="62"/>
                  </a:cubicBezTo>
                  <a:cubicBezTo>
                    <a:pt x="10" y="46"/>
                    <a:pt x="18" y="32"/>
                    <a:pt x="31" y="24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Freeform: Shape 95"/>
            <p:cNvSpPr>
              <a:spLocks/>
            </p:cNvSpPr>
            <p:nvPr/>
          </p:nvSpPr>
          <p:spPr bwMode="auto">
            <a:xfrm>
              <a:off x="1078576" y="3148900"/>
              <a:ext cx="46038" cy="68263"/>
            </a:xfrm>
            <a:custGeom>
              <a:avLst/>
              <a:gdLst>
                <a:gd name="T0" fmla="*/ 29 w 29"/>
                <a:gd name="T1" fmla="*/ 41 h 43"/>
                <a:gd name="T2" fmla="*/ 25 w 29"/>
                <a:gd name="T3" fmla="*/ 43 h 43"/>
                <a:gd name="T4" fmla="*/ 0 w 29"/>
                <a:gd name="T5" fmla="*/ 2 h 43"/>
                <a:gd name="T6" fmla="*/ 4 w 29"/>
                <a:gd name="T7" fmla="*/ 0 h 43"/>
                <a:gd name="T8" fmla="*/ 29 w 29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41"/>
                  </a:moveTo>
                  <a:lnTo>
                    <a:pt x="25" y="43"/>
                  </a:lnTo>
                  <a:lnTo>
                    <a:pt x="0" y="2"/>
                  </a:lnTo>
                  <a:lnTo>
                    <a:pt x="4" y="0"/>
                  </a:lnTo>
                  <a:lnTo>
                    <a:pt x="29" y="4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Freeform: Shape 96"/>
            <p:cNvSpPr>
              <a:spLocks/>
            </p:cNvSpPr>
            <p:nvPr/>
          </p:nvSpPr>
          <p:spPr bwMode="auto">
            <a:xfrm>
              <a:off x="1040476" y="3171125"/>
              <a:ext cx="46038" cy="68263"/>
            </a:xfrm>
            <a:custGeom>
              <a:avLst/>
              <a:gdLst>
                <a:gd name="T0" fmla="*/ 4 w 29"/>
                <a:gd name="T1" fmla="*/ 0 h 43"/>
                <a:gd name="T2" fmla="*/ 0 w 29"/>
                <a:gd name="T3" fmla="*/ 1 h 43"/>
                <a:gd name="T4" fmla="*/ 25 w 29"/>
                <a:gd name="T5" fmla="*/ 43 h 43"/>
                <a:gd name="T6" fmla="*/ 29 w 29"/>
                <a:gd name="T7" fmla="*/ 41 h 43"/>
                <a:gd name="T8" fmla="*/ 4 w 2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4" y="0"/>
                  </a:moveTo>
                  <a:lnTo>
                    <a:pt x="0" y="1"/>
                  </a:lnTo>
                  <a:lnTo>
                    <a:pt x="25" y="43"/>
                  </a:lnTo>
                  <a:lnTo>
                    <a:pt x="29" y="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Freeform: Shape 97"/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98"/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Freeform: Shape 99"/>
            <p:cNvSpPr>
              <a:spLocks/>
            </p:cNvSpPr>
            <p:nvPr/>
          </p:nvSpPr>
          <p:spPr bwMode="auto">
            <a:xfrm>
              <a:off x="1050001" y="3098100"/>
              <a:ext cx="96838" cy="23813"/>
            </a:xfrm>
            <a:custGeom>
              <a:avLst/>
              <a:gdLst>
                <a:gd name="T0" fmla="*/ 2 w 46"/>
                <a:gd name="T1" fmla="*/ 0 h 12"/>
                <a:gd name="T2" fmla="*/ 0 w 46"/>
                <a:gd name="T3" fmla="*/ 0 h 12"/>
                <a:gd name="T4" fmla="*/ 0 w 46"/>
                <a:gd name="T5" fmla="*/ 0 h 12"/>
                <a:gd name="T6" fmla="*/ 2 w 46"/>
                <a:gd name="T7" fmla="*/ 0 h 12"/>
                <a:gd name="T8" fmla="*/ 46 w 46"/>
                <a:gd name="T9" fmla="*/ 12 h 12"/>
                <a:gd name="T10" fmla="*/ 2 w 4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0"/>
                    <a:pt x="32" y="4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E6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Freeform: Shape 100"/>
            <p:cNvSpPr>
              <a:spLocks/>
            </p:cNvSpPr>
            <p:nvPr/>
          </p:nvSpPr>
          <p:spPr bwMode="auto">
            <a:xfrm>
              <a:off x="1234151" y="3207637"/>
              <a:ext cx="538163" cy="874713"/>
            </a:xfrm>
            <a:custGeom>
              <a:avLst/>
              <a:gdLst>
                <a:gd name="T0" fmla="*/ 0 w 256"/>
                <a:gd name="T1" fmla="*/ 0 h 432"/>
                <a:gd name="T2" fmla="*/ 13 w 256"/>
                <a:gd name="T3" fmla="*/ 83 h 432"/>
                <a:gd name="T4" fmla="*/ 155 w 256"/>
                <a:gd name="T5" fmla="*/ 323 h 432"/>
                <a:gd name="T6" fmla="*/ 256 w 256"/>
                <a:gd name="T7" fmla="*/ 432 h 432"/>
                <a:gd name="T8" fmla="*/ 201 w 256"/>
                <a:gd name="T9" fmla="*/ 339 h 432"/>
                <a:gd name="T10" fmla="*/ 194 w 256"/>
                <a:gd name="T11" fmla="*/ 327 h 432"/>
                <a:gd name="T12" fmla="*/ 183 w 256"/>
                <a:gd name="T13" fmla="*/ 308 h 432"/>
                <a:gd name="T14" fmla="*/ 0 w 256"/>
                <a:gd name="T1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432">
                  <a:moveTo>
                    <a:pt x="0" y="0"/>
                  </a:moveTo>
                  <a:cubicBezTo>
                    <a:pt x="16" y="27"/>
                    <a:pt x="20" y="57"/>
                    <a:pt x="13" y="83"/>
                  </a:cubicBezTo>
                  <a:cubicBezTo>
                    <a:pt x="155" y="323"/>
                    <a:pt x="155" y="323"/>
                    <a:pt x="155" y="323"/>
                  </a:cubicBezTo>
                  <a:cubicBezTo>
                    <a:pt x="194" y="350"/>
                    <a:pt x="229" y="387"/>
                    <a:pt x="256" y="432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4" y="327"/>
                    <a:pt x="194" y="327"/>
                    <a:pt x="194" y="327"/>
                  </a:cubicBezTo>
                  <a:cubicBezTo>
                    <a:pt x="183" y="308"/>
                    <a:pt x="183" y="308"/>
                    <a:pt x="183" y="30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101"/>
            <p:cNvSpPr>
              <a:spLocks/>
            </p:cNvSpPr>
            <p:nvPr/>
          </p:nvSpPr>
          <p:spPr bwMode="auto">
            <a:xfrm>
              <a:off x="1050001" y="3098100"/>
              <a:ext cx="227013" cy="277813"/>
            </a:xfrm>
            <a:custGeom>
              <a:avLst/>
              <a:gdLst>
                <a:gd name="T0" fmla="*/ 2 w 108"/>
                <a:gd name="T1" fmla="*/ 0 h 137"/>
                <a:gd name="T2" fmla="*/ 0 w 108"/>
                <a:gd name="T3" fmla="*/ 0 h 137"/>
                <a:gd name="T4" fmla="*/ 32 w 108"/>
                <a:gd name="T5" fmla="*/ 28 h 137"/>
                <a:gd name="T6" fmla="*/ 37 w 108"/>
                <a:gd name="T7" fmla="*/ 27 h 137"/>
                <a:gd name="T8" fmla="*/ 38 w 108"/>
                <a:gd name="T9" fmla="*/ 27 h 137"/>
                <a:gd name="T10" fmla="*/ 32 w 108"/>
                <a:gd name="T11" fmla="*/ 16 h 137"/>
                <a:gd name="T12" fmla="*/ 34 w 108"/>
                <a:gd name="T13" fmla="*/ 14 h 137"/>
                <a:gd name="T14" fmla="*/ 42 w 108"/>
                <a:gd name="T15" fmla="*/ 28 h 137"/>
                <a:gd name="T16" fmla="*/ 71 w 108"/>
                <a:gd name="T17" fmla="*/ 44 h 137"/>
                <a:gd name="T18" fmla="*/ 50 w 108"/>
                <a:gd name="T19" fmla="*/ 40 h 137"/>
                <a:gd name="T20" fmla="*/ 50 w 108"/>
                <a:gd name="T21" fmla="*/ 40 h 137"/>
                <a:gd name="T22" fmla="*/ 53 w 108"/>
                <a:gd name="T23" fmla="*/ 47 h 137"/>
                <a:gd name="T24" fmla="*/ 51 w 108"/>
                <a:gd name="T25" fmla="*/ 48 h 137"/>
                <a:gd name="T26" fmla="*/ 46 w 108"/>
                <a:gd name="T27" fmla="*/ 40 h 137"/>
                <a:gd name="T28" fmla="*/ 42 w 108"/>
                <a:gd name="T29" fmla="*/ 41 h 137"/>
                <a:gd name="T30" fmla="*/ 61 w 108"/>
                <a:gd name="T31" fmla="*/ 70 h 137"/>
                <a:gd name="T32" fmla="*/ 101 w 108"/>
                <a:gd name="T33" fmla="*/ 137 h 137"/>
                <a:gd name="T34" fmla="*/ 88 w 108"/>
                <a:gd name="T35" fmla="*/ 54 h 137"/>
                <a:gd name="T36" fmla="*/ 88 w 108"/>
                <a:gd name="T37" fmla="*/ 54 h 137"/>
                <a:gd name="T38" fmla="*/ 88 w 108"/>
                <a:gd name="T39" fmla="*/ 54 h 137"/>
                <a:gd name="T40" fmla="*/ 46 w 108"/>
                <a:gd name="T41" fmla="*/ 12 h 137"/>
                <a:gd name="T42" fmla="*/ 2 w 108"/>
                <a:gd name="T4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37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9" y="5"/>
                    <a:pt x="20" y="14"/>
                    <a:pt x="32" y="28"/>
                  </a:cubicBezTo>
                  <a:cubicBezTo>
                    <a:pt x="33" y="27"/>
                    <a:pt x="35" y="27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3" y="29"/>
                    <a:pt x="63" y="35"/>
                    <a:pt x="71" y="44"/>
                  </a:cubicBezTo>
                  <a:cubicBezTo>
                    <a:pt x="64" y="41"/>
                    <a:pt x="57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40"/>
                    <a:pt x="43" y="40"/>
                    <a:pt x="42" y="41"/>
                  </a:cubicBezTo>
                  <a:cubicBezTo>
                    <a:pt x="49" y="49"/>
                    <a:pt x="55" y="59"/>
                    <a:pt x="61" y="7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8" y="111"/>
                    <a:pt x="104" y="81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8" y="35"/>
                    <a:pt x="63" y="21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Freeform: Shape 102"/>
            <p:cNvSpPr>
              <a:spLocks/>
            </p:cNvSpPr>
            <p:nvPr/>
          </p:nvSpPr>
          <p:spPr bwMode="auto">
            <a:xfrm>
              <a:off x="1559589" y="3861687"/>
              <a:ext cx="303213" cy="461963"/>
            </a:xfrm>
            <a:custGeom>
              <a:avLst/>
              <a:gdLst>
                <a:gd name="T0" fmla="*/ 144 w 144"/>
                <a:gd name="T1" fmla="*/ 228 h 228"/>
                <a:gd name="T2" fmla="*/ 144 w 144"/>
                <a:gd name="T3" fmla="*/ 228 h 228"/>
                <a:gd name="T4" fmla="*/ 144 w 144"/>
                <a:gd name="T5" fmla="*/ 228 h 228"/>
                <a:gd name="T6" fmla="*/ 0 w 144"/>
                <a:gd name="T7" fmla="*/ 0 h 228"/>
                <a:gd name="T8" fmla="*/ 73 w 144"/>
                <a:gd name="T9" fmla="*/ 125 h 228"/>
                <a:gd name="T10" fmla="*/ 108 w 144"/>
                <a:gd name="T11" fmla="*/ 189 h 228"/>
                <a:gd name="T12" fmla="*/ 137 w 144"/>
                <a:gd name="T13" fmla="*/ 196 h 228"/>
                <a:gd name="T14" fmla="*/ 144 w 144"/>
                <a:gd name="T15" fmla="*/ 228 h 228"/>
                <a:gd name="T16" fmla="*/ 101 w 144"/>
                <a:gd name="T17" fmla="*/ 109 h 228"/>
                <a:gd name="T18" fmla="*/ 101 w 144"/>
                <a:gd name="T19" fmla="*/ 109 h 228"/>
                <a:gd name="T20" fmla="*/ 101 w 144"/>
                <a:gd name="T21" fmla="*/ 109 h 228"/>
                <a:gd name="T22" fmla="*/ 0 w 144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228">
                  <a:moveTo>
                    <a:pt x="144" y="228"/>
                  </a:moveTo>
                  <a:cubicBezTo>
                    <a:pt x="144" y="228"/>
                    <a:pt x="144" y="228"/>
                    <a:pt x="144" y="228"/>
                  </a:cubicBezTo>
                  <a:cubicBezTo>
                    <a:pt x="144" y="228"/>
                    <a:pt x="144" y="228"/>
                    <a:pt x="144" y="228"/>
                  </a:cubicBezTo>
                  <a:moveTo>
                    <a:pt x="0" y="0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86" y="146"/>
                    <a:pt x="98" y="168"/>
                    <a:pt x="108" y="189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40" y="207"/>
                    <a:pt x="142" y="218"/>
                    <a:pt x="144" y="228"/>
                  </a:cubicBezTo>
                  <a:cubicBezTo>
                    <a:pt x="138" y="188"/>
                    <a:pt x="123" y="147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74" y="64"/>
                    <a:pt x="39" y="27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Freeform: Shape 103"/>
            <p:cNvSpPr>
              <a:spLocks/>
            </p:cNvSpPr>
            <p:nvPr/>
          </p:nvSpPr>
          <p:spPr bwMode="auto">
            <a:xfrm>
              <a:off x="1788189" y="4245862"/>
              <a:ext cx="85725" cy="195263"/>
            </a:xfrm>
            <a:custGeom>
              <a:avLst/>
              <a:gdLst>
                <a:gd name="T0" fmla="*/ 0 w 41"/>
                <a:gd name="T1" fmla="*/ 0 h 97"/>
                <a:gd name="T2" fmla="*/ 41 w 41"/>
                <a:gd name="T3" fmla="*/ 97 h 97"/>
                <a:gd name="T4" fmla="*/ 36 w 41"/>
                <a:gd name="T5" fmla="*/ 39 h 97"/>
                <a:gd name="T6" fmla="*/ 36 w 41"/>
                <a:gd name="T7" fmla="*/ 39 h 97"/>
                <a:gd name="T8" fmla="*/ 36 w 41"/>
                <a:gd name="T9" fmla="*/ 39 h 97"/>
                <a:gd name="T10" fmla="*/ 29 w 41"/>
                <a:gd name="T11" fmla="*/ 7 h 97"/>
                <a:gd name="T12" fmla="*/ 0 w 41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97">
                  <a:moveTo>
                    <a:pt x="0" y="0"/>
                  </a:moveTo>
                  <a:cubicBezTo>
                    <a:pt x="17" y="34"/>
                    <a:pt x="31" y="67"/>
                    <a:pt x="41" y="97"/>
                  </a:cubicBezTo>
                  <a:cubicBezTo>
                    <a:pt x="41" y="78"/>
                    <a:pt x="39" y="5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4" y="29"/>
                    <a:pt x="32" y="18"/>
                    <a:pt x="29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104"/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Freeform: Shape 105"/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Freeform: Shape 106"/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107"/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Freeform: Shape 108"/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Freeform: Shape 109"/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Freeform: Shape 110"/>
            <p:cNvSpPr>
              <a:spLocks/>
            </p:cNvSpPr>
            <p:nvPr/>
          </p:nvSpPr>
          <p:spPr bwMode="auto">
            <a:xfrm>
              <a:off x="1116676" y="3152075"/>
              <a:ext cx="82550" cy="34925"/>
            </a:xfrm>
            <a:custGeom>
              <a:avLst/>
              <a:gdLst>
                <a:gd name="T0" fmla="*/ 10 w 39"/>
                <a:gd name="T1" fmla="*/ 1 h 17"/>
                <a:gd name="T2" fmla="*/ 18 w 39"/>
                <a:gd name="T3" fmla="*/ 13 h 17"/>
                <a:gd name="T4" fmla="*/ 18 w 39"/>
                <a:gd name="T5" fmla="*/ 13 h 17"/>
                <a:gd name="T6" fmla="*/ 39 w 39"/>
                <a:gd name="T7" fmla="*/ 17 h 17"/>
                <a:gd name="T8" fmla="*/ 10 w 39"/>
                <a:gd name="T9" fmla="*/ 1 h 17"/>
                <a:gd name="T10" fmla="*/ 5 w 39"/>
                <a:gd name="T11" fmla="*/ 0 h 17"/>
                <a:gd name="T12" fmla="*/ 0 w 39"/>
                <a:gd name="T13" fmla="*/ 1 h 17"/>
                <a:gd name="T14" fmla="*/ 10 w 39"/>
                <a:gd name="T15" fmla="*/ 14 h 17"/>
                <a:gd name="T16" fmla="*/ 14 w 39"/>
                <a:gd name="T17" fmla="*/ 13 h 17"/>
                <a:gd name="T18" fmla="*/ 6 w 39"/>
                <a:gd name="T19" fmla="*/ 0 h 17"/>
                <a:gd name="T20" fmla="*/ 5 w 39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17">
                  <a:moveTo>
                    <a:pt x="10" y="1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5" y="13"/>
                    <a:pt x="32" y="14"/>
                    <a:pt x="39" y="17"/>
                  </a:cubicBezTo>
                  <a:cubicBezTo>
                    <a:pt x="31" y="8"/>
                    <a:pt x="21" y="2"/>
                    <a:pt x="10" y="1"/>
                  </a:cubicBezTo>
                  <a:moveTo>
                    <a:pt x="5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3" y="5"/>
                    <a:pt x="7" y="9"/>
                    <a:pt x="10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Freeform: Shape 111"/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Freeform: Shape 112"/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0F6959C6-63FA-4C08-841C-D7D693224638}"/>
              </a:ext>
            </a:extLst>
          </p:cNvPr>
          <p:cNvSpPr txBox="1">
            <a:spLocks/>
          </p:cNvSpPr>
          <p:nvPr/>
        </p:nvSpPr>
        <p:spPr>
          <a:xfrm>
            <a:off x="146380" y="110131"/>
            <a:ext cx="2592288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实验内容：：菱形按钮</a:t>
            </a:r>
          </a:p>
          <a:p>
            <a:pPr algn="l"/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A9AC4550-C31B-4BEC-B03D-36FA67299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972" y="3860621"/>
            <a:ext cx="3026361" cy="1291926"/>
          </a:xfrm>
          <a:prstGeom prst="rect">
            <a:avLst/>
          </a:prstGeom>
        </p:spPr>
      </p:pic>
      <p:sp>
        <p:nvSpPr>
          <p:cNvPr id="116" name="TextBox 72">
            <a:extLst>
              <a:ext uri="{FF2B5EF4-FFF2-40B4-BE49-F238E27FC236}">
                <a16:creationId xmlns:a16="http://schemas.microsoft.com/office/drawing/2014/main" id="{99FA2EC2-34EB-4172-91C4-2B5205800A63}"/>
              </a:ext>
            </a:extLst>
          </p:cNvPr>
          <p:cNvSpPr txBox="1">
            <a:spLocks/>
          </p:cNvSpPr>
          <p:nvPr/>
        </p:nvSpPr>
        <p:spPr bwMode="auto">
          <a:xfrm>
            <a:off x="6187686" y="3917604"/>
            <a:ext cx="883656" cy="19687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>
            <a:normAutofit fontScale="92500" lnSpcReduction="10000"/>
            <a:sp3d extrusionH="57150">
              <a:bevelT w="0" h="0"/>
            </a:sp3d>
          </a:bodyPr>
          <a:lstStyle/>
          <a:p>
            <a:pPr>
              <a:buClr>
                <a:prstClr val="white"/>
              </a:buClr>
              <a:defRPr/>
            </a:pPr>
            <a:r>
              <a:rPr lang="zh-CN" altLang="en-US" sz="1467" b="1" dirty="0">
                <a:solidFill>
                  <a:schemeClr val="accent3"/>
                </a:solidFill>
              </a:rPr>
              <a:t>成果如图</a:t>
            </a:r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1CBDBB6E-F392-4DAA-A55F-4DA6E7664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289" y="784014"/>
            <a:ext cx="4019447" cy="34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ṡľíḍè-Freeform: Shape 4">
            <a:extLst>
              <a:ext uri="{FF2B5EF4-FFF2-40B4-BE49-F238E27FC236}">
                <a16:creationId xmlns:a16="http://schemas.microsoft.com/office/drawing/2014/main" id="{BA6DA665-6CE9-46E8-8E89-33E0E0412874}"/>
              </a:ext>
            </a:extLst>
          </p:cNvPr>
          <p:cNvSpPr>
            <a:spLocks/>
          </p:cNvSpPr>
          <p:nvPr/>
        </p:nvSpPr>
        <p:spPr bwMode="auto">
          <a:xfrm flipH="1">
            <a:off x="867423" y="1433193"/>
            <a:ext cx="7848599" cy="1908598"/>
          </a:xfrm>
          <a:custGeom>
            <a:avLst/>
            <a:gdLst>
              <a:gd name="T0" fmla="*/ 1037 w 1038"/>
              <a:gd name="T1" fmla="*/ 2 h 283"/>
              <a:gd name="T2" fmla="*/ 257 w 1038"/>
              <a:gd name="T3" fmla="*/ 2 h 283"/>
              <a:gd name="T4" fmla="*/ 257 w 1038"/>
              <a:gd name="T5" fmla="*/ 283 h 283"/>
              <a:gd name="T6" fmla="*/ 1038 w 1038"/>
              <a:gd name="T7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8" h="283">
                <a:moveTo>
                  <a:pt x="1037" y="2"/>
                </a:moveTo>
                <a:cubicBezTo>
                  <a:pt x="257" y="2"/>
                  <a:pt x="257" y="2"/>
                  <a:pt x="257" y="2"/>
                </a:cubicBezTo>
                <a:cubicBezTo>
                  <a:pt x="0" y="0"/>
                  <a:pt x="5" y="281"/>
                  <a:pt x="257" y="283"/>
                </a:cubicBezTo>
                <a:cubicBezTo>
                  <a:pt x="1038" y="283"/>
                  <a:pt x="1038" y="283"/>
                  <a:pt x="1038" y="283"/>
                </a:cubicBezTo>
              </a:path>
            </a:pathLst>
          </a:custGeom>
          <a:noFill/>
          <a:ln w="114300" cap="flat" cmpd="dbl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B43FD2A-0496-44A1-B9DA-57D83EB66642}"/>
              </a:ext>
            </a:extLst>
          </p:cNvPr>
          <p:cNvGrpSpPr/>
          <p:nvPr/>
        </p:nvGrpSpPr>
        <p:grpSpPr>
          <a:xfrm>
            <a:off x="600226" y="1005946"/>
            <a:ext cx="7067399" cy="3370188"/>
            <a:chOff x="602559" y="997051"/>
            <a:chExt cx="7067399" cy="3370188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EE833F5C-2560-4DE5-9D88-EA2F9ECFA6E3}"/>
                </a:ext>
              </a:extLst>
            </p:cNvPr>
            <p:cNvGrpSpPr/>
            <p:nvPr/>
          </p:nvGrpSpPr>
          <p:grpSpPr>
            <a:xfrm>
              <a:off x="849670" y="998640"/>
              <a:ext cx="985414" cy="985414"/>
              <a:chOff x="1297132" y="1848154"/>
              <a:chExt cx="1313885" cy="1313885"/>
            </a:xfrm>
          </p:grpSpPr>
          <p:grpSp>
            <p:nvGrpSpPr>
              <p:cNvPr id="60" name="Group 12">
                <a:extLst>
                  <a:ext uri="{FF2B5EF4-FFF2-40B4-BE49-F238E27FC236}">
                    <a16:creationId xmlns:a16="http://schemas.microsoft.com/office/drawing/2014/main" id="{ABA7FFF4-4290-4C49-900F-4B709C35EE35}"/>
                  </a:ext>
                </a:extLst>
              </p:cNvPr>
              <p:cNvGrpSpPr/>
              <p:nvPr/>
            </p:nvGrpSpPr>
            <p:grpSpPr>
              <a:xfrm>
                <a:off x="1297132" y="1848154"/>
                <a:ext cx="1313885" cy="1313885"/>
                <a:chOff x="972849" y="1375198"/>
                <a:chExt cx="985414" cy="985414"/>
              </a:xfrm>
            </p:grpSpPr>
            <p:sp>
              <p:nvSpPr>
                <p:cNvPr id="64" name="íṡľíḍè-Oval 16">
                  <a:extLst>
                    <a:ext uri="{FF2B5EF4-FFF2-40B4-BE49-F238E27FC236}">
                      <a16:creationId xmlns:a16="http://schemas.microsoft.com/office/drawing/2014/main" id="{AECF3544-48FD-4056-BCEE-67BB5FB73253}"/>
                    </a:ext>
                  </a:extLst>
                </p:cNvPr>
                <p:cNvSpPr/>
                <p:nvPr/>
              </p:nvSpPr>
              <p:spPr>
                <a:xfrm>
                  <a:off x="972849" y="1375198"/>
                  <a:ext cx="985414" cy="98541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íṡľíḍè-Oval 17">
                  <a:extLst>
                    <a:ext uri="{FF2B5EF4-FFF2-40B4-BE49-F238E27FC236}">
                      <a16:creationId xmlns:a16="http://schemas.microsoft.com/office/drawing/2014/main" id="{D64E8D25-2CB3-4934-A91A-0AFC8A53FD07}"/>
                    </a:ext>
                  </a:extLst>
                </p:cNvPr>
                <p:cNvSpPr/>
                <p:nvPr/>
              </p:nvSpPr>
              <p:spPr>
                <a:xfrm>
                  <a:off x="1049049" y="1442814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1" name="Group 13">
                <a:extLst>
                  <a:ext uri="{FF2B5EF4-FFF2-40B4-BE49-F238E27FC236}">
                    <a16:creationId xmlns:a16="http://schemas.microsoft.com/office/drawing/2014/main" id="{B11EDC73-828B-4E35-BE8C-456D97782603}"/>
                  </a:ext>
                </a:extLst>
              </p:cNvPr>
              <p:cNvGrpSpPr/>
              <p:nvPr/>
            </p:nvGrpSpPr>
            <p:grpSpPr>
              <a:xfrm>
                <a:off x="1761849" y="2303536"/>
                <a:ext cx="398883" cy="398883"/>
                <a:chOff x="5170488" y="2544763"/>
                <a:chExt cx="463550" cy="4635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2" name="íṡľíḍè-Freeform: Shape 14">
                  <a:extLst>
                    <a:ext uri="{FF2B5EF4-FFF2-40B4-BE49-F238E27FC236}">
                      <a16:creationId xmlns:a16="http://schemas.microsoft.com/office/drawing/2014/main" id="{C4D8B650-B146-4D68-BD24-A54DF9BC7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0488" y="2544763"/>
                  <a:ext cx="463550" cy="463550"/>
                </a:xfrm>
                <a:custGeom>
                  <a:avLst/>
                  <a:gdLst>
                    <a:gd name="T0" fmla="*/ 117 w 233"/>
                    <a:gd name="T1" fmla="*/ 0 h 233"/>
                    <a:gd name="T2" fmla="*/ 0 w 233"/>
                    <a:gd name="T3" fmla="*/ 116 h 233"/>
                    <a:gd name="T4" fmla="*/ 117 w 233"/>
                    <a:gd name="T5" fmla="*/ 233 h 233"/>
                    <a:gd name="T6" fmla="*/ 233 w 233"/>
                    <a:gd name="T7" fmla="*/ 116 h 233"/>
                    <a:gd name="T8" fmla="*/ 117 w 233"/>
                    <a:gd name="T9" fmla="*/ 0 h 233"/>
                    <a:gd name="T10" fmla="*/ 117 w 233"/>
                    <a:gd name="T11" fmla="*/ 213 h 233"/>
                    <a:gd name="T12" fmla="*/ 21 w 233"/>
                    <a:gd name="T13" fmla="*/ 116 h 233"/>
                    <a:gd name="T14" fmla="*/ 117 w 233"/>
                    <a:gd name="T15" fmla="*/ 20 h 233"/>
                    <a:gd name="T16" fmla="*/ 213 w 233"/>
                    <a:gd name="T17" fmla="*/ 116 h 233"/>
                    <a:gd name="T18" fmla="*/ 117 w 233"/>
                    <a:gd name="T19" fmla="*/ 21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3" h="233">
                      <a:moveTo>
                        <a:pt x="117" y="0"/>
                      </a:moveTo>
                      <a:cubicBezTo>
                        <a:pt x="53" y="0"/>
                        <a:pt x="0" y="52"/>
                        <a:pt x="0" y="116"/>
                      </a:cubicBezTo>
                      <a:cubicBezTo>
                        <a:pt x="0" y="181"/>
                        <a:pt x="53" y="233"/>
                        <a:pt x="117" y="233"/>
                      </a:cubicBezTo>
                      <a:cubicBezTo>
                        <a:pt x="181" y="233"/>
                        <a:pt x="233" y="181"/>
                        <a:pt x="233" y="116"/>
                      </a:cubicBezTo>
                      <a:cubicBezTo>
                        <a:pt x="233" y="52"/>
                        <a:pt x="181" y="0"/>
                        <a:pt x="117" y="0"/>
                      </a:cubicBezTo>
                      <a:close/>
                      <a:moveTo>
                        <a:pt x="117" y="213"/>
                      </a:moveTo>
                      <a:cubicBezTo>
                        <a:pt x="64" y="213"/>
                        <a:pt x="21" y="169"/>
                        <a:pt x="21" y="116"/>
                      </a:cubicBezTo>
                      <a:cubicBezTo>
                        <a:pt x="21" y="63"/>
                        <a:pt x="64" y="20"/>
                        <a:pt x="117" y="20"/>
                      </a:cubicBezTo>
                      <a:cubicBezTo>
                        <a:pt x="170" y="20"/>
                        <a:pt x="213" y="63"/>
                        <a:pt x="213" y="116"/>
                      </a:cubicBezTo>
                      <a:cubicBezTo>
                        <a:pt x="213" y="169"/>
                        <a:pt x="170" y="213"/>
                        <a:pt x="117" y="2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íṡľíḍè-Freeform: Shape 15">
                  <a:extLst>
                    <a:ext uri="{FF2B5EF4-FFF2-40B4-BE49-F238E27FC236}">
                      <a16:creationId xmlns:a16="http://schemas.microsoft.com/office/drawing/2014/main" id="{EA0923AC-AC24-436A-89CD-16BD386DB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463" y="2597151"/>
                  <a:ext cx="357188" cy="357188"/>
                </a:xfrm>
                <a:custGeom>
                  <a:avLst/>
                  <a:gdLst>
                    <a:gd name="T0" fmla="*/ 90 w 180"/>
                    <a:gd name="T1" fmla="*/ 0 h 180"/>
                    <a:gd name="T2" fmla="*/ 0 w 180"/>
                    <a:gd name="T3" fmla="*/ 90 h 180"/>
                    <a:gd name="T4" fmla="*/ 90 w 180"/>
                    <a:gd name="T5" fmla="*/ 180 h 180"/>
                    <a:gd name="T6" fmla="*/ 180 w 180"/>
                    <a:gd name="T7" fmla="*/ 90 h 180"/>
                    <a:gd name="T8" fmla="*/ 90 w 180"/>
                    <a:gd name="T9" fmla="*/ 0 h 180"/>
                    <a:gd name="T10" fmla="*/ 83 w 180"/>
                    <a:gd name="T11" fmla="*/ 14 h 180"/>
                    <a:gd name="T12" fmla="*/ 96 w 180"/>
                    <a:gd name="T13" fmla="*/ 14 h 180"/>
                    <a:gd name="T14" fmla="*/ 96 w 180"/>
                    <a:gd name="T15" fmla="*/ 36 h 180"/>
                    <a:gd name="T16" fmla="*/ 83 w 180"/>
                    <a:gd name="T17" fmla="*/ 36 h 180"/>
                    <a:gd name="T18" fmla="*/ 83 w 180"/>
                    <a:gd name="T19" fmla="*/ 14 h 180"/>
                    <a:gd name="T20" fmla="*/ 36 w 180"/>
                    <a:gd name="T21" fmla="*/ 97 h 180"/>
                    <a:gd name="T22" fmla="*/ 13 w 180"/>
                    <a:gd name="T23" fmla="*/ 97 h 180"/>
                    <a:gd name="T24" fmla="*/ 13 w 180"/>
                    <a:gd name="T25" fmla="*/ 84 h 180"/>
                    <a:gd name="T26" fmla="*/ 36 w 180"/>
                    <a:gd name="T27" fmla="*/ 84 h 180"/>
                    <a:gd name="T28" fmla="*/ 36 w 180"/>
                    <a:gd name="T29" fmla="*/ 97 h 180"/>
                    <a:gd name="T30" fmla="*/ 96 w 180"/>
                    <a:gd name="T31" fmla="*/ 167 h 180"/>
                    <a:gd name="T32" fmla="*/ 83 w 180"/>
                    <a:gd name="T33" fmla="*/ 167 h 180"/>
                    <a:gd name="T34" fmla="*/ 83 w 180"/>
                    <a:gd name="T35" fmla="*/ 145 h 180"/>
                    <a:gd name="T36" fmla="*/ 96 w 180"/>
                    <a:gd name="T37" fmla="*/ 145 h 180"/>
                    <a:gd name="T38" fmla="*/ 96 w 180"/>
                    <a:gd name="T39" fmla="*/ 167 h 180"/>
                    <a:gd name="T40" fmla="*/ 98 w 180"/>
                    <a:gd name="T41" fmla="*/ 89 h 180"/>
                    <a:gd name="T42" fmla="*/ 92 w 180"/>
                    <a:gd name="T43" fmla="*/ 131 h 180"/>
                    <a:gd name="T44" fmla="*/ 81 w 180"/>
                    <a:gd name="T45" fmla="*/ 80 h 180"/>
                    <a:gd name="T46" fmla="*/ 81 w 180"/>
                    <a:gd name="T47" fmla="*/ 80 h 180"/>
                    <a:gd name="T48" fmla="*/ 81 w 180"/>
                    <a:gd name="T49" fmla="*/ 80 h 180"/>
                    <a:gd name="T50" fmla="*/ 81 w 180"/>
                    <a:gd name="T51" fmla="*/ 80 h 180"/>
                    <a:gd name="T52" fmla="*/ 81 w 180"/>
                    <a:gd name="T53" fmla="*/ 80 h 180"/>
                    <a:gd name="T54" fmla="*/ 126 w 180"/>
                    <a:gd name="T55" fmla="*/ 48 h 180"/>
                    <a:gd name="T56" fmla="*/ 98 w 180"/>
                    <a:gd name="T57" fmla="*/ 89 h 180"/>
                    <a:gd name="T58" fmla="*/ 144 w 180"/>
                    <a:gd name="T59" fmla="*/ 97 h 180"/>
                    <a:gd name="T60" fmla="*/ 144 w 180"/>
                    <a:gd name="T61" fmla="*/ 84 h 180"/>
                    <a:gd name="T62" fmla="*/ 166 w 180"/>
                    <a:gd name="T63" fmla="*/ 84 h 180"/>
                    <a:gd name="T64" fmla="*/ 166 w 180"/>
                    <a:gd name="T65" fmla="*/ 97 h 180"/>
                    <a:gd name="T66" fmla="*/ 144 w 180"/>
                    <a:gd name="T67" fmla="*/ 97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0" h="180">
                      <a:moveTo>
                        <a:pt x="90" y="0"/>
                      </a:moveTo>
                      <a:cubicBezTo>
                        <a:pt x="40" y="0"/>
                        <a:pt x="0" y="41"/>
                        <a:pt x="0" y="90"/>
                      </a:cubicBezTo>
                      <a:cubicBezTo>
                        <a:pt x="0" y="140"/>
                        <a:pt x="40" y="180"/>
                        <a:pt x="90" y="180"/>
                      </a:cubicBezTo>
                      <a:cubicBezTo>
                        <a:pt x="140" y="180"/>
                        <a:pt x="180" y="140"/>
                        <a:pt x="180" y="90"/>
                      </a:cubicBezTo>
                      <a:cubicBezTo>
                        <a:pt x="180" y="41"/>
                        <a:pt x="140" y="0"/>
                        <a:pt x="90" y="0"/>
                      </a:cubicBezTo>
                      <a:close/>
                      <a:moveTo>
                        <a:pt x="83" y="14"/>
                      </a:moveTo>
                      <a:cubicBezTo>
                        <a:pt x="96" y="14"/>
                        <a:pt x="96" y="14"/>
                        <a:pt x="96" y="14"/>
                      </a:cubicBez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83" y="36"/>
                        <a:pt x="83" y="36"/>
                        <a:pt x="83" y="36"/>
                      </a:cubicBezTo>
                      <a:lnTo>
                        <a:pt x="83" y="14"/>
                      </a:lnTo>
                      <a:close/>
                      <a:moveTo>
                        <a:pt x="36" y="97"/>
                      </a:moveTo>
                      <a:cubicBezTo>
                        <a:pt x="13" y="97"/>
                        <a:pt x="13" y="97"/>
                        <a:pt x="13" y="97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36" y="84"/>
                        <a:pt x="36" y="84"/>
                        <a:pt x="36" y="84"/>
                      </a:cubicBezTo>
                      <a:cubicBezTo>
                        <a:pt x="36" y="97"/>
                        <a:pt x="36" y="97"/>
                        <a:pt x="36" y="97"/>
                      </a:cubicBezTo>
                      <a:close/>
                      <a:moveTo>
                        <a:pt x="96" y="167"/>
                      </a:moveTo>
                      <a:cubicBezTo>
                        <a:pt x="83" y="167"/>
                        <a:pt x="83" y="167"/>
                        <a:pt x="83" y="167"/>
                      </a:cubicBezTo>
                      <a:cubicBezTo>
                        <a:pt x="83" y="145"/>
                        <a:pt x="83" y="145"/>
                        <a:pt x="83" y="145"/>
                      </a:cubicBezTo>
                      <a:cubicBezTo>
                        <a:pt x="96" y="145"/>
                        <a:pt x="96" y="145"/>
                        <a:pt x="96" y="145"/>
                      </a:cubicBezTo>
                      <a:lnTo>
                        <a:pt x="96" y="167"/>
                      </a:lnTo>
                      <a:close/>
                      <a:moveTo>
                        <a:pt x="98" y="89"/>
                      </a:moveTo>
                      <a:cubicBezTo>
                        <a:pt x="92" y="131"/>
                        <a:pt x="92" y="131"/>
                        <a:pt x="92" y="131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lnTo>
                        <a:pt x="98" y="89"/>
                      </a:lnTo>
                      <a:close/>
                      <a:moveTo>
                        <a:pt x="144" y="97"/>
                      </a:moveTo>
                      <a:cubicBezTo>
                        <a:pt x="144" y="84"/>
                        <a:pt x="144" y="84"/>
                        <a:pt x="144" y="84"/>
                      </a:cubicBezTo>
                      <a:cubicBezTo>
                        <a:pt x="166" y="84"/>
                        <a:pt x="166" y="84"/>
                        <a:pt x="166" y="84"/>
                      </a:cubicBezTo>
                      <a:cubicBezTo>
                        <a:pt x="166" y="97"/>
                        <a:pt x="166" y="97"/>
                        <a:pt x="166" y="97"/>
                      </a:cubicBezTo>
                      <a:lnTo>
                        <a:pt x="144" y="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641A92CA-1863-49ED-B3B5-BAE68A2BF7E3}"/>
                </a:ext>
              </a:extLst>
            </p:cNvPr>
            <p:cNvGrpSpPr/>
            <p:nvPr/>
          </p:nvGrpSpPr>
          <p:grpSpPr>
            <a:xfrm>
              <a:off x="3595464" y="997051"/>
              <a:ext cx="985414" cy="985414"/>
              <a:chOff x="4958190" y="1846036"/>
              <a:chExt cx="1313885" cy="1313885"/>
            </a:xfrm>
          </p:grpSpPr>
          <p:grpSp>
            <p:nvGrpSpPr>
              <p:cNvPr id="56" name="Group 19">
                <a:extLst>
                  <a:ext uri="{FF2B5EF4-FFF2-40B4-BE49-F238E27FC236}">
                    <a16:creationId xmlns:a16="http://schemas.microsoft.com/office/drawing/2014/main" id="{80E700A6-91AC-4D22-9C87-FB4909E88E52}"/>
                  </a:ext>
                </a:extLst>
              </p:cNvPr>
              <p:cNvGrpSpPr/>
              <p:nvPr/>
            </p:nvGrpSpPr>
            <p:grpSpPr>
              <a:xfrm>
                <a:off x="4958190" y="1846036"/>
                <a:ext cx="1313885" cy="1313885"/>
                <a:chOff x="3718642" y="1373610"/>
                <a:chExt cx="985414" cy="985414"/>
              </a:xfrm>
            </p:grpSpPr>
            <p:sp>
              <p:nvSpPr>
                <p:cNvPr id="58" name="íṡľíḍè-Oval 21">
                  <a:extLst>
                    <a:ext uri="{FF2B5EF4-FFF2-40B4-BE49-F238E27FC236}">
                      <a16:creationId xmlns:a16="http://schemas.microsoft.com/office/drawing/2014/main" id="{C4CA8AE5-61FC-4973-B934-97BBF0B7356D}"/>
                    </a:ext>
                  </a:extLst>
                </p:cNvPr>
                <p:cNvSpPr/>
                <p:nvPr/>
              </p:nvSpPr>
              <p:spPr>
                <a:xfrm>
                  <a:off x="3718642" y="1373610"/>
                  <a:ext cx="985414" cy="9854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íṡľíḍè-Oval 22">
                  <a:extLst>
                    <a:ext uri="{FF2B5EF4-FFF2-40B4-BE49-F238E27FC236}">
                      <a16:creationId xmlns:a16="http://schemas.microsoft.com/office/drawing/2014/main" id="{78DFC574-73AA-4675-8A86-B457669BB6CB}"/>
                    </a:ext>
                  </a:extLst>
                </p:cNvPr>
                <p:cNvSpPr/>
                <p:nvPr/>
              </p:nvSpPr>
              <p:spPr>
                <a:xfrm>
                  <a:off x="3794842" y="1442814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7" name="íṡľíḍè-Freeform: Shape 20">
                <a:extLst>
                  <a:ext uri="{FF2B5EF4-FFF2-40B4-BE49-F238E27FC236}">
                    <a16:creationId xmlns:a16="http://schemas.microsoft.com/office/drawing/2014/main" id="{0CB45995-379D-4647-85F1-E0A956BC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2433" y="2276842"/>
                <a:ext cx="225397" cy="423472"/>
              </a:xfrm>
              <a:custGeom>
                <a:avLst/>
                <a:gdLst>
                  <a:gd name="T0" fmla="*/ 125 w 165"/>
                  <a:gd name="T1" fmla="*/ 30 h 310"/>
                  <a:gd name="T2" fmla="*/ 125 w 165"/>
                  <a:gd name="T3" fmla="*/ 2 h 310"/>
                  <a:gd name="T4" fmla="*/ 125 w 165"/>
                  <a:gd name="T5" fmla="*/ 0 h 310"/>
                  <a:gd name="T6" fmla="*/ 123 w 165"/>
                  <a:gd name="T7" fmla="*/ 0 h 310"/>
                  <a:gd name="T8" fmla="*/ 42 w 165"/>
                  <a:gd name="T9" fmla="*/ 0 h 310"/>
                  <a:gd name="T10" fmla="*/ 41 w 165"/>
                  <a:gd name="T11" fmla="*/ 0 h 310"/>
                  <a:gd name="T12" fmla="*/ 41 w 165"/>
                  <a:gd name="T13" fmla="*/ 2 h 310"/>
                  <a:gd name="T14" fmla="*/ 41 w 165"/>
                  <a:gd name="T15" fmla="*/ 30 h 310"/>
                  <a:gd name="T16" fmla="*/ 2 w 165"/>
                  <a:gd name="T17" fmla="*/ 30 h 310"/>
                  <a:gd name="T18" fmla="*/ 0 w 165"/>
                  <a:gd name="T19" fmla="*/ 30 h 310"/>
                  <a:gd name="T20" fmla="*/ 0 w 165"/>
                  <a:gd name="T21" fmla="*/ 31 h 310"/>
                  <a:gd name="T22" fmla="*/ 0 w 165"/>
                  <a:gd name="T23" fmla="*/ 308 h 310"/>
                  <a:gd name="T24" fmla="*/ 0 w 165"/>
                  <a:gd name="T25" fmla="*/ 310 h 310"/>
                  <a:gd name="T26" fmla="*/ 2 w 165"/>
                  <a:gd name="T27" fmla="*/ 310 h 310"/>
                  <a:gd name="T28" fmla="*/ 164 w 165"/>
                  <a:gd name="T29" fmla="*/ 310 h 310"/>
                  <a:gd name="T30" fmla="*/ 165 w 165"/>
                  <a:gd name="T31" fmla="*/ 310 h 310"/>
                  <a:gd name="T32" fmla="*/ 165 w 165"/>
                  <a:gd name="T33" fmla="*/ 308 h 310"/>
                  <a:gd name="T34" fmla="*/ 165 w 165"/>
                  <a:gd name="T35" fmla="*/ 31 h 310"/>
                  <a:gd name="T36" fmla="*/ 165 w 165"/>
                  <a:gd name="T37" fmla="*/ 30 h 310"/>
                  <a:gd name="T38" fmla="*/ 164 w 165"/>
                  <a:gd name="T39" fmla="*/ 30 h 310"/>
                  <a:gd name="T40" fmla="*/ 125 w 165"/>
                  <a:gd name="T41" fmla="*/ 30 h 310"/>
                  <a:gd name="T42" fmla="*/ 150 w 165"/>
                  <a:gd name="T43" fmla="*/ 179 h 310"/>
                  <a:gd name="T44" fmla="*/ 150 w 165"/>
                  <a:gd name="T45" fmla="*/ 228 h 310"/>
                  <a:gd name="T46" fmla="*/ 16 w 165"/>
                  <a:gd name="T47" fmla="*/ 228 h 310"/>
                  <a:gd name="T48" fmla="*/ 16 w 165"/>
                  <a:gd name="T49" fmla="*/ 179 h 310"/>
                  <a:gd name="T50" fmla="*/ 150 w 165"/>
                  <a:gd name="T51" fmla="*/ 179 h 310"/>
                  <a:gd name="T52" fmla="*/ 16 w 165"/>
                  <a:gd name="T53" fmla="*/ 163 h 310"/>
                  <a:gd name="T54" fmla="*/ 16 w 165"/>
                  <a:gd name="T55" fmla="*/ 114 h 310"/>
                  <a:gd name="T56" fmla="*/ 150 w 165"/>
                  <a:gd name="T57" fmla="*/ 114 h 310"/>
                  <a:gd name="T58" fmla="*/ 150 w 165"/>
                  <a:gd name="T59" fmla="*/ 163 h 310"/>
                  <a:gd name="T60" fmla="*/ 16 w 165"/>
                  <a:gd name="T61" fmla="*/ 163 h 310"/>
                  <a:gd name="T62" fmla="*/ 150 w 165"/>
                  <a:gd name="T63" fmla="*/ 244 h 310"/>
                  <a:gd name="T64" fmla="*/ 150 w 165"/>
                  <a:gd name="T65" fmla="*/ 294 h 310"/>
                  <a:gd name="T66" fmla="*/ 16 w 165"/>
                  <a:gd name="T67" fmla="*/ 294 h 310"/>
                  <a:gd name="T68" fmla="*/ 16 w 165"/>
                  <a:gd name="T69" fmla="*/ 244 h 310"/>
                  <a:gd name="T70" fmla="*/ 150 w 165"/>
                  <a:gd name="T71" fmla="*/ 244 h 310"/>
                  <a:gd name="T72" fmla="*/ 150 w 165"/>
                  <a:gd name="T73" fmla="*/ 24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310">
                    <a:moveTo>
                      <a:pt x="125" y="30"/>
                    </a:moveTo>
                    <a:lnTo>
                      <a:pt x="125" y="2"/>
                    </a:lnTo>
                    <a:lnTo>
                      <a:pt x="125" y="0"/>
                    </a:lnTo>
                    <a:lnTo>
                      <a:pt x="123" y="0"/>
                    </a:lnTo>
                    <a:lnTo>
                      <a:pt x="42" y="0"/>
                    </a:lnTo>
                    <a:lnTo>
                      <a:pt x="41" y="0"/>
                    </a:lnTo>
                    <a:lnTo>
                      <a:pt x="41" y="2"/>
                    </a:lnTo>
                    <a:lnTo>
                      <a:pt x="41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0" y="308"/>
                    </a:lnTo>
                    <a:lnTo>
                      <a:pt x="0" y="310"/>
                    </a:lnTo>
                    <a:lnTo>
                      <a:pt x="2" y="310"/>
                    </a:lnTo>
                    <a:lnTo>
                      <a:pt x="164" y="310"/>
                    </a:lnTo>
                    <a:lnTo>
                      <a:pt x="165" y="310"/>
                    </a:lnTo>
                    <a:lnTo>
                      <a:pt x="165" y="308"/>
                    </a:lnTo>
                    <a:lnTo>
                      <a:pt x="165" y="31"/>
                    </a:lnTo>
                    <a:lnTo>
                      <a:pt x="165" y="30"/>
                    </a:lnTo>
                    <a:lnTo>
                      <a:pt x="164" y="30"/>
                    </a:lnTo>
                    <a:lnTo>
                      <a:pt x="125" y="30"/>
                    </a:lnTo>
                    <a:close/>
                    <a:moveTo>
                      <a:pt x="150" y="179"/>
                    </a:moveTo>
                    <a:lnTo>
                      <a:pt x="150" y="228"/>
                    </a:lnTo>
                    <a:lnTo>
                      <a:pt x="16" y="228"/>
                    </a:lnTo>
                    <a:lnTo>
                      <a:pt x="16" y="179"/>
                    </a:lnTo>
                    <a:lnTo>
                      <a:pt x="150" y="179"/>
                    </a:lnTo>
                    <a:close/>
                    <a:moveTo>
                      <a:pt x="16" y="163"/>
                    </a:moveTo>
                    <a:lnTo>
                      <a:pt x="16" y="114"/>
                    </a:lnTo>
                    <a:lnTo>
                      <a:pt x="150" y="114"/>
                    </a:lnTo>
                    <a:lnTo>
                      <a:pt x="150" y="163"/>
                    </a:lnTo>
                    <a:lnTo>
                      <a:pt x="16" y="163"/>
                    </a:lnTo>
                    <a:close/>
                    <a:moveTo>
                      <a:pt x="150" y="244"/>
                    </a:moveTo>
                    <a:lnTo>
                      <a:pt x="150" y="294"/>
                    </a:lnTo>
                    <a:lnTo>
                      <a:pt x="16" y="294"/>
                    </a:lnTo>
                    <a:lnTo>
                      <a:pt x="16" y="244"/>
                    </a:lnTo>
                    <a:lnTo>
                      <a:pt x="150" y="244"/>
                    </a:lnTo>
                    <a:lnTo>
                      <a:pt x="150" y="2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1E6D8406-1327-4A15-9D23-EC9F603E0542}"/>
                </a:ext>
              </a:extLst>
            </p:cNvPr>
            <p:cNvGrpSpPr/>
            <p:nvPr/>
          </p:nvGrpSpPr>
          <p:grpSpPr>
            <a:xfrm>
              <a:off x="6183670" y="998640"/>
              <a:ext cx="985414" cy="985414"/>
              <a:chOff x="8409132" y="1848154"/>
              <a:chExt cx="1313885" cy="1313885"/>
            </a:xfrm>
          </p:grpSpPr>
          <p:grpSp>
            <p:nvGrpSpPr>
              <p:cNvPr id="49" name="Group 24">
                <a:extLst>
                  <a:ext uri="{FF2B5EF4-FFF2-40B4-BE49-F238E27FC236}">
                    <a16:creationId xmlns:a16="http://schemas.microsoft.com/office/drawing/2014/main" id="{651AE5C5-BD15-48FA-A407-9D0507ACF022}"/>
                  </a:ext>
                </a:extLst>
              </p:cNvPr>
              <p:cNvGrpSpPr/>
              <p:nvPr/>
            </p:nvGrpSpPr>
            <p:grpSpPr>
              <a:xfrm>
                <a:off x="8409132" y="1848154"/>
                <a:ext cx="1313885" cy="1313885"/>
                <a:chOff x="6306849" y="1375198"/>
                <a:chExt cx="985414" cy="985414"/>
              </a:xfrm>
            </p:grpSpPr>
            <p:sp>
              <p:nvSpPr>
                <p:cNvPr id="54" name="íṡľíḍè-Oval 29">
                  <a:extLst>
                    <a:ext uri="{FF2B5EF4-FFF2-40B4-BE49-F238E27FC236}">
                      <a16:creationId xmlns:a16="http://schemas.microsoft.com/office/drawing/2014/main" id="{7DC55E4D-B0C7-4B7A-A6A2-F6F54E29A1DA}"/>
                    </a:ext>
                  </a:extLst>
                </p:cNvPr>
                <p:cNvSpPr/>
                <p:nvPr/>
              </p:nvSpPr>
              <p:spPr>
                <a:xfrm>
                  <a:off x="6306849" y="1375198"/>
                  <a:ext cx="985414" cy="98541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íṡľíḍè-Oval 30">
                  <a:extLst>
                    <a:ext uri="{FF2B5EF4-FFF2-40B4-BE49-F238E27FC236}">
                      <a16:creationId xmlns:a16="http://schemas.microsoft.com/office/drawing/2014/main" id="{00FE2554-F30D-4AF6-89E6-A7BC290758D0}"/>
                    </a:ext>
                  </a:extLst>
                </p:cNvPr>
                <p:cNvSpPr/>
                <p:nvPr/>
              </p:nvSpPr>
              <p:spPr>
                <a:xfrm>
                  <a:off x="6383049" y="1442814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0" name="Group 25">
                <a:extLst>
                  <a:ext uri="{FF2B5EF4-FFF2-40B4-BE49-F238E27FC236}">
                    <a16:creationId xmlns:a16="http://schemas.microsoft.com/office/drawing/2014/main" id="{8B3046CA-89EA-49C8-B697-3772290589A9}"/>
                  </a:ext>
                </a:extLst>
              </p:cNvPr>
              <p:cNvGrpSpPr/>
              <p:nvPr/>
            </p:nvGrpSpPr>
            <p:grpSpPr>
              <a:xfrm>
                <a:off x="8910345" y="2310437"/>
                <a:ext cx="311457" cy="404349"/>
                <a:chOff x="4516438" y="2541588"/>
                <a:chExt cx="361950" cy="469901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51" name="íṡľíḍè-Freeform: Shape 26">
                  <a:extLst>
                    <a:ext uri="{FF2B5EF4-FFF2-40B4-BE49-F238E27FC236}">
                      <a16:creationId xmlns:a16="http://schemas.microsoft.com/office/drawing/2014/main" id="{347E7ED4-0C1C-41DE-B0AB-9746A6D0E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463" y="2746376"/>
                  <a:ext cx="138113" cy="265113"/>
                </a:xfrm>
                <a:custGeom>
                  <a:avLst/>
                  <a:gdLst>
                    <a:gd name="T0" fmla="*/ 23 w 87"/>
                    <a:gd name="T1" fmla="*/ 0 h 167"/>
                    <a:gd name="T2" fmla="*/ 23 w 87"/>
                    <a:gd name="T3" fmla="*/ 140 h 167"/>
                    <a:gd name="T4" fmla="*/ 0 w 87"/>
                    <a:gd name="T5" fmla="*/ 140 h 167"/>
                    <a:gd name="T6" fmla="*/ 0 w 87"/>
                    <a:gd name="T7" fmla="*/ 167 h 167"/>
                    <a:gd name="T8" fmla="*/ 87 w 87"/>
                    <a:gd name="T9" fmla="*/ 167 h 167"/>
                    <a:gd name="T10" fmla="*/ 87 w 87"/>
                    <a:gd name="T11" fmla="*/ 140 h 167"/>
                    <a:gd name="T12" fmla="*/ 64 w 87"/>
                    <a:gd name="T13" fmla="*/ 140 h 167"/>
                    <a:gd name="T14" fmla="*/ 64 w 87"/>
                    <a:gd name="T15" fmla="*/ 0 h 167"/>
                    <a:gd name="T16" fmla="*/ 23 w 87"/>
                    <a:gd name="T17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7" h="167">
                      <a:moveTo>
                        <a:pt x="23" y="0"/>
                      </a:moveTo>
                      <a:lnTo>
                        <a:pt x="23" y="140"/>
                      </a:lnTo>
                      <a:lnTo>
                        <a:pt x="0" y="140"/>
                      </a:lnTo>
                      <a:lnTo>
                        <a:pt x="0" y="167"/>
                      </a:lnTo>
                      <a:lnTo>
                        <a:pt x="87" y="167"/>
                      </a:lnTo>
                      <a:lnTo>
                        <a:pt x="87" y="140"/>
                      </a:lnTo>
                      <a:lnTo>
                        <a:pt x="64" y="140"/>
                      </a:lnTo>
                      <a:lnTo>
                        <a:pt x="64" y="0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íṡľíḍè-Freeform: Shape 27">
                  <a:extLst>
                    <a:ext uri="{FF2B5EF4-FFF2-40B4-BE49-F238E27FC236}">
                      <a16:creationId xmlns:a16="http://schemas.microsoft.com/office/drawing/2014/main" id="{08BBD644-BF6D-4F74-A592-6DFE273A1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463" y="2541588"/>
                  <a:ext cx="138113" cy="82550"/>
                </a:xfrm>
                <a:custGeom>
                  <a:avLst/>
                  <a:gdLst>
                    <a:gd name="T0" fmla="*/ 51 w 69"/>
                    <a:gd name="T1" fmla="*/ 42 h 42"/>
                    <a:gd name="T2" fmla="*/ 51 w 69"/>
                    <a:gd name="T3" fmla="*/ 27 h 42"/>
                    <a:gd name="T4" fmla="*/ 57 w 69"/>
                    <a:gd name="T5" fmla="*/ 27 h 42"/>
                    <a:gd name="T6" fmla="*/ 69 w 69"/>
                    <a:gd name="T7" fmla="*/ 13 h 42"/>
                    <a:gd name="T8" fmla="*/ 57 w 69"/>
                    <a:gd name="T9" fmla="*/ 0 h 42"/>
                    <a:gd name="T10" fmla="*/ 12 w 69"/>
                    <a:gd name="T11" fmla="*/ 0 h 42"/>
                    <a:gd name="T12" fmla="*/ 0 w 69"/>
                    <a:gd name="T13" fmla="*/ 13 h 42"/>
                    <a:gd name="T14" fmla="*/ 12 w 69"/>
                    <a:gd name="T15" fmla="*/ 27 h 42"/>
                    <a:gd name="T16" fmla="*/ 18 w 69"/>
                    <a:gd name="T17" fmla="*/ 27 h 42"/>
                    <a:gd name="T18" fmla="*/ 18 w 69"/>
                    <a:gd name="T19" fmla="*/ 42 h 42"/>
                    <a:gd name="T20" fmla="*/ 51 w 69"/>
                    <a:gd name="T2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42">
                      <a:moveTo>
                        <a:pt x="51" y="42"/>
                      </a:move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7" y="27"/>
                        <a:pt x="57" y="27"/>
                        <a:pt x="57" y="27"/>
                      </a:cubicBezTo>
                      <a:cubicBezTo>
                        <a:pt x="64" y="27"/>
                        <a:pt x="69" y="21"/>
                        <a:pt x="69" y="13"/>
                      </a:cubicBezTo>
                      <a:cubicBezTo>
                        <a:pt x="69" y="6"/>
                        <a:pt x="64" y="0"/>
                        <a:pt x="57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6"/>
                        <a:pt x="0" y="13"/>
                      </a:cubicBezTo>
                      <a:cubicBezTo>
                        <a:pt x="0" y="21"/>
                        <a:pt x="5" y="27"/>
                        <a:pt x="12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lnTo>
                        <a:pt x="51" y="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íṡľíḍè-Freeform: Shape 28">
                  <a:extLst>
                    <a:ext uri="{FF2B5EF4-FFF2-40B4-BE49-F238E27FC236}">
                      <a16:creationId xmlns:a16="http://schemas.microsoft.com/office/drawing/2014/main" id="{0D924A06-1EA4-4B8E-A76E-1FB56E013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6438" y="2605088"/>
                  <a:ext cx="361950" cy="153988"/>
                </a:xfrm>
                <a:custGeom>
                  <a:avLst/>
                  <a:gdLst>
                    <a:gd name="T0" fmla="*/ 140 w 228"/>
                    <a:gd name="T1" fmla="*/ 21 h 97"/>
                    <a:gd name="T2" fmla="*/ 110 w 228"/>
                    <a:gd name="T3" fmla="*/ 21 h 97"/>
                    <a:gd name="T4" fmla="*/ 69 w 228"/>
                    <a:gd name="T5" fmla="*/ 21 h 97"/>
                    <a:gd name="T6" fmla="*/ 0 w 228"/>
                    <a:gd name="T7" fmla="*/ 21 h 97"/>
                    <a:gd name="T8" fmla="*/ 0 w 228"/>
                    <a:gd name="T9" fmla="*/ 80 h 97"/>
                    <a:gd name="T10" fmla="*/ 69 w 228"/>
                    <a:gd name="T11" fmla="*/ 80 h 97"/>
                    <a:gd name="T12" fmla="*/ 110 w 228"/>
                    <a:gd name="T13" fmla="*/ 80 h 97"/>
                    <a:gd name="T14" fmla="*/ 140 w 228"/>
                    <a:gd name="T15" fmla="*/ 80 h 97"/>
                    <a:gd name="T16" fmla="*/ 140 w 228"/>
                    <a:gd name="T17" fmla="*/ 97 h 97"/>
                    <a:gd name="T18" fmla="*/ 228 w 228"/>
                    <a:gd name="T19" fmla="*/ 49 h 97"/>
                    <a:gd name="T20" fmla="*/ 140 w 228"/>
                    <a:gd name="T21" fmla="*/ 0 h 97"/>
                    <a:gd name="T22" fmla="*/ 140 w 228"/>
                    <a:gd name="T23" fmla="*/ 21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8" h="97">
                      <a:moveTo>
                        <a:pt x="140" y="21"/>
                      </a:moveTo>
                      <a:lnTo>
                        <a:pt x="110" y="21"/>
                      </a:lnTo>
                      <a:lnTo>
                        <a:pt x="69" y="21"/>
                      </a:lnTo>
                      <a:lnTo>
                        <a:pt x="0" y="21"/>
                      </a:lnTo>
                      <a:lnTo>
                        <a:pt x="0" y="80"/>
                      </a:lnTo>
                      <a:lnTo>
                        <a:pt x="69" y="80"/>
                      </a:lnTo>
                      <a:lnTo>
                        <a:pt x="110" y="80"/>
                      </a:lnTo>
                      <a:lnTo>
                        <a:pt x="140" y="80"/>
                      </a:lnTo>
                      <a:lnTo>
                        <a:pt x="140" y="97"/>
                      </a:lnTo>
                      <a:lnTo>
                        <a:pt x="228" y="49"/>
                      </a:lnTo>
                      <a:lnTo>
                        <a:pt x="140" y="0"/>
                      </a:lnTo>
                      <a:lnTo>
                        <a:pt x="14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8" name="Group 40">
              <a:extLst>
                <a:ext uri="{FF2B5EF4-FFF2-40B4-BE49-F238E27FC236}">
                  <a16:creationId xmlns:a16="http://schemas.microsoft.com/office/drawing/2014/main" id="{B6DB5F31-2AA9-4838-B8A2-8C6F1347196B}"/>
                </a:ext>
              </a:extLst>
            </p:cNvPr>
            <p:cNvGrpSpPr/>
            <p:nvPr/>
          </p:nvGrpSpPr>
          <p:grpSpPr>
            <a:xfrm>
              <a:off x="3595464" y="2814168"/>
              <a:ext cx="985414" cy="985414"/>
              <a:chOff x="4958190" y="4268859"/>
              <a:chExt cx="1313885" cy="1313885"/>
            </a:xfrm>
          </p:grpSpPr>
          <p:grpSp>
            <p:nvGrpSpPr>
              <p:cNvPr id="35" name="Group 41">
                <a:extLst>
                  <a:ext uri="{FF2B5EF4-FFF2-40B4-BE49-F238E27FC236}">
                    <a16:creationId xmlns:a16="http://schemas.microsoft.com/office/drawing/2014/main" id="{7E8DF1CF-8766-46B1-83EF-286910AB70F9}"/>
                  </a:ext>
                </a:extLst>
              </p:cNvPr>
              <p:cNvGrpSpPr/>
              <p:nvPr/>
            </p:nvGrpSpPr>
            <p:grpSpPr>
              <a:xfrm>
                <a:off x="4958190" y="4268859"/>
                <a:ext cx="1313885" cy="1313885"/>
                <a:chOff x="3718642" y="3190727"/>
                <a:chExt cx="985414" cy="985414"/>
              </a:xfrm>
            </p:grpSpPr>
            <p:sp>
              <p:nvSpPr>
                <p:cNvPr id="39" name="íṡľíḍè-Oval 45">
                  <a:extLst>
                    <a:ext uri="{FF2B5EF4-FFF2-40B4-BE49-F238E27FC236}">
                      <a16:creationId xmlns:a16="http://schemas.microsoft.com/office/drawing/2014/main" id="{C66AFD56-760C-468A-9DCC-FD9A80AC16D4}"/>
                    </a:ext>
                  </a:extLst>
                </p:cNvPr>
                <p:cNvSpPr/>
                <p:nvPr/>
              </p:nvSpPr>
              <p:spPr>
                <a:xfrm>
                  <a:off x="3718642" y="3190727"/>
                  <a:ext cx="985414" cy="985414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ṡľíḍè-Oval 46">
                  <a:extLst>
                    <a:ext uri="{FF2B5EF4-FFF2-40B4-BE49-F238E27FC236}">
                      <a16:creationId xmlns:a16="http://schemas.microsoft.com/office/drawing/2014/main" id="{A6BDE7CA-2B50-4B69-89DF-214CDB59CE98}"/>
                    </a:ext>
                  </a:extLst>
                </p:cNvPr>
                <p:cNvSpPr/>
                <p:nvPr/>
              </p:nvSpPr>
              <p:spPr>
                <a:xfrm>
                  <a:off x="3794842" y="3257550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  <p:grpSp>
            <p:nvGrpSpPr>
              <p:cNvPr id="36" name="Group 42">
                <a:extLst>
                  <a:ext uri="{FF2B5EF4-FFF2-40B4-BE49-F238E27FC236}">
                    <a16:creationId xmlns:a16="http://schemas.microsoft.com/office/drawing/2014/main" id="{A655DBBD-DD16-497D-89F3-693947E24596}"/>
                  </a:ext>
                </a:extLst>
              </p:cNvPr>
              <p:cNvGrpSpPr/>
              <p:nvPr/>
            </p:nvGrpSpPr>
            <p:grpSpPr>
              <a:xfrm>
                <a:off x="5393149" y="4702427"/>
                <a:ext cx="443963" cy="359267"/>
                <a:chOff x="3733800" y="1066801"/>
                <a:chExt cx="515938" cy="41751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7" name="íṡľíḍè-Freeform: Shape 43">
                  <a:extLst>
                    <a:ext uri="{FF2B5EF4-FFF2-40B4-BE49-F238E27FC236}">
                      <a16:creationId xmlns:a16="http://schemas.microsoft.com/office/drawing/2014/main" id="{BC002AF2-3802-4654-89ED-BE1071974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4288" y="1066801"/>
                  <a:ext cx="384175" cy="236538"/>
                </a:xfrm>
                <a:custGeom>
                  <a:avLst/>
                  <a:gdLst>
                    <a:gd name="T0" fmla="*/ 157 w 242"/>
                    <a:gd name="T1" fmla="*/ 0 h 149"/>
                    <a:gd name="T2" fmla="*/ 157 w 242"/>
                    <a:gd name="T3" fmla="*/ 82 h 149"/>
                    <a:gd name="T4" fmla="*/ 0 w 242"/>
                    <a:gd name="T5" fmla="*/ 82 h 149"/>
                    <a:gd name="T6" fmla="*/ 0 w 242"/>
                    <a:gd name="T7" fmla="*/ 149 h 149"/>
                    <a:gd name="T8" fmla="*/ 242 w 242"/>
                    <a:gd name="T9" fmla="*/ 149 h 149"/>
                    <a:gd name="T10" fmla="*/ 242 w 242"/>
                    <a:gd name="T11" fmla="*/ 82 h 149"/>
                    <a:gd name="T12" fmla="*/ 213 w 242"/>
                    <a:gd name="T13" fmla="*/ 82 h 149"/>
                    <a:gd name="T14" fmla="*/ 213 w 242"/>
                    <a:gd name="T15" fmla="*/ 0 h 149"/>
                    <a:gd name="T16" fmla="*/ 157 w 242"/>
                    <a:gd name="T17" fmla="*/ 0 h 149"/>
                    <a:gd name="T18" fmla="*/ 73 w 242"/>
                    <a:gd name="T19" fmla="*/ 132 h 149"/>
                    <a:gd name="T20" fmla="*/ 32 w 242"/>
                    <a:gd name="T21" fmla="*/ 132 h 149"/>
                    <a:gd name="T22" fmla="*/ 32 w 242"/>
                    <a:gd name="T23" fmla="*/ 103 h 149"/>
                    <a:gd name="T24" fmla="*/ 73 w 242"/>
                    <a:gd name="T25" fmla="*/ 103 h 149"/>
                    <a:gd name="T26" fmla="*/ 73 w 242"/>
                    <a:gd name="T27" fmla="*/ 132 h 149"/>
                    <a:gd name="T28" fmla="*/ 142 w 242"/>
                    <a:gd name="T29" fmla="*/ 132 h 149"/>
                    <a:gd name="T30" fmla="*/ 100 w 242"/>
                    <a:gd name="T31" fmla="*/ 132 h 149"/>
                    <a:gd name="T32" fmla="*/ 100 w 242"/>
                    <a:gd name="T33" fmla="*/ 103 h 149"/>
                    <a:gd name="T34" fmla="*/ 142 w 242"/>
                    <a:gd name="T35" fmla="*/ 103 h 149"/>
                    <a:gd name="T36" fmla="*/ 142 w 242"/>
                    <a:gd name="T37" fmla="*/ 132 h 149"/>
                    <a:gd name="T38" fmla="*/ 211 w 242"/>
                    <a:gd name="T39" fmla="*/ 132 h 149"/>
                    <a:gd name="T40" fmla="*/ 169 w 242"/>
                    <a:gd name="T41" fmla="*/ 132 h 149"/>
                    <a:gd name="T42" fmla="*/ 169 w 242"/>
                    <a:gd name="T43" fmla="*/ 103 h 149"/>
                    <a:gd name="T44" fmla="*/ 211 w 242"/>
                    <a:gd name="T45" fmla="*/ 103 h 149"/>
                    <a:gd name="T46" fmla="*/ 211 w 242"/>
                    <a:gd name="T47" fmla="*/ 132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42" h="149">
                      <a:moveTo>
                        <a:pt x="157" y="0"/>
                      </a:moveTo>
                      <a:lnTo>
                        <a:pt x="157" y="82"/>
                      </a:lnTo>
                      <a:lnTo>
                        <a:pt x="0" y="82"/>
                      </a:lnTo>
                      <a:lnTo>
                        <a:pt x="0" y="149"/>
                      </a:lnTo>
                      <a:lnTo>
                        <a:pt x="242" y="149"/>
                      </a:lnTo>
                      <a:lnTo>
                        <a:pt x="242" y="82"/>
                      </a:lnTo>
                      <a:lnTo>
                        <a:pt x="213" y="82"/>
                      </a:lnTo>
                      <a:lnTo>
                        <a:pt x="213" y="0"/>
                      </a:lnTo>
                      <a:lnTo>
                        <a:pt x="157" y="0"/>
                      </a:lnTo>
                      <a:close/>
                      <a:moveTo>
                        <a:pt x="73" y="132"/>
                      </a:moveTo>
                      <a:lnTo>
                        <a:pt x="32" y="132"/>
                      </a:lnTo>
                      <a:lnTo>
                        <a:pt x="32" y="103"/>
                      </a:lnTo>
                      <a:lnTo>
                        <a:pt x="73" y="103"/>
                      </a:lnTo>
                      <a:lnTo>
                        <a:pt x="73" y="132"/>
                      </a:lnTo>
                      <a:close/>
                      <a:moveTo>
                        <a:pt x="142" y="132"/>
                      </a:moveTo>
                      <a:lnTo>
                        <a:pt x="100" y="132"/>
                      </a:lnTo>
                      <a:lnTo>
                        <a:pt x="100" y="103"/>
                      </a:lnTo>
                      <a:lnTo>
                        <a:pt x="142" y="103"/>
                      </a:lnTo>
                      <a:lnTo>
                        <a:pt x="142" y="132"/>
                      </a:lnTo>
                      <a:close/>
                      <a:moveTo>
                        <a:pt x="211" y="132"/>
                      </a:moveTo>
                      <a:lnTo>
                        <a:pt x="169" y="132"/>
                      </a:lnTo>
                      <a:lnTo>
                        <a:pt x="169" y="103"/>
                      </a:lnTo>
                      <a:lnTo>
                        <a:pt x="211" y="103"/>
                      </a:lnTo>
                      <a:lnTo>
                        <a:pt x="211" y="13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  <p:sp>
              <p:nvSpPr>
                <p:cNvPr id="38" name="íṡľíḍè-Freeform: Shape 44">
                  <a:extLst>
                    <a:ext uri="{FF2B5EF4-FFF2-40B4-BE49-F238E27FC236}">
                      <a16:creationId xmlns:a16="http://schemas.microsoft.com/office/drawing/2014/main" id="{F9586643-C265-48BA-804B-1CA1F4227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800" y="1316038"/>
                  <a:ext cx="515938" cy="168275"/>
                </a:xfrm>
                <a:custGeom>
                  <a:avLst/>
                  <a:gdLst>
                    <a:gd name="T0" fmla="*/ 314 w 325"/>
                    <a:gd name="T1" fmla="*/ 106 h 106"/>
                    <a:gd name="T2" fmla="*/ 325 w 325"/>
                    <a:gd name="T3" fmla="*/ 0 h 106"/>
                    <a:gd name="T4" fmla="*/ 0 w 325"/>
                    <a:gd name="T5" fmla="*/ 0 h 106"/>
                    <a:gd name="T6" fmla="*/ 37 w 325"/>
                    <a:gd name="T7" fmla="*/ 106 h 106"/>
                    <a:gd name="T8" fmla="*/ 314 w 325"/>
                    <a:gd name="T9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5" h="106">
                      <a:moveTo>
                        <a:pt x="314" y="106"/>
                      </a:moveTo>
                      <a:lnTo>
                        <a:pt x="325" y="0"/>
                      </a:lnTo>
                      <a:lnTo>
                        <a:pt x="0" y="0"/>
                      </a:lnTo>
                      <a:lnTo>
                        <a:pt x="37" y="106"/>
                      </a:lnTo>
                      <a:lnTo>
                        <a:pt x="314" y="1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/>
                </a:p>
              </p:txBody>
            </p:sp>
          </p:grp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F7CF2A2-036E-4308-8239-7C29AD8B9AB9}"/>
                </a:ext>
              </a:extLst>
            </p:cNvPr>
            <p:cNvGrpSpPr/>
            <p:nvPr/>
          </p:nvGrpSpPr>
          <p:grpSpPr>
            <a:xfrm>
              <a:off x="6183670" y="2806380"/>
              <a:ext cx="985414" cy="985414"/>
              <a:chOff x="8409132" y="4258474"/>
              <a:chExt cx="1313885" cy="1313885"/>
            </a:xfrm>
          </p:grpSpPr>
          <p:grpSp>
            <p:nvGrpSpPr>
              <p:cNvPr id="28" name="Group 48">
                <a:extLst>
                  <a:ext uri="{FF2B5EF4-FFF2-40B4-BE49-F238E27FC236}">
                    <a16:creationId xmlns:a16="http://schemas.microsoft.com/office/drawing/2014/main" id="{D779949B-415D-45A5-A1EA-AF483E220B64}"/>
                  </a:ext>
                </a:extLst>
              </p:cNvPr>
              <p:cNvGrpSpPr/>
              <p:nvPr/>
            </p:nvGrpSpPr>
            <p:grpSpPr>
              <a:xfrm>
                <a:off x="8409132" y="4258474"/>
                <a:ext cx="1313885" cy="1313885"/>
                <a:chOff x="6306849" y="3182938"/>
                <a:chExt cx="985414" cy="985414"/>
              </a:xfrm>
            </p:grpSpPr>
            <p:sp>
              <p:nvSpPr>
                <p:cNvPr id="33" name="íṡľíḍè-Oval 53">
                  <a:extLst>
                    <a:ext uri="{FF2B5EF4-FFF2-40B4-BE49-F238E27FC236}">
                      <a16:creationId xmlns:a16="http://schemas.microsoft.com/office/drawing/2014/main" id="{170E2795-83ED-4756-B9E6-672D72C55589}"/>
                    </a:ext>
                  </a:extLst>
                </p:cNvPr>
                <p:cNvSpPr/>
                <p:nvPr/>
              </p:nvSpPr>
              <p:spPr>
                <a:xfrm>
                  <a:off x="6306849" y="3182938"/>
                  <a:ext cx="985414" cy="985414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ṡľíḍè-Oval 54">
                  <a:extLst>
                    <a:ext uri="{FF2B5EF4-FFF2-40B4-BE49-F238E27FC236}">
                      <a16:creationId xmlns:a16="http://schemas.microsoft.com/office/drawing/2014/main" id="{ACA8EAA1-D5CA-4DA2-9E3D-81D25A340343}"/>
                    </a:ext>
                  </a:extLst>
                </p:cNvPr>
                <p:cNvSpPr/>
                <p:nvPr/>
              </p:nvSpPr>
              <p:spPr>
                <a:xfrm>
                  <a:off x="6383049" y="3257550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Group 49">
                <a:extLst>
                  <a:ext uri="{FF2B5EF4-FFF2-40B4-BE49-F238E27FC236}">
                    <a16:creationId xmlns:a16="http://schemas.microsoft.com/office/drawing/2014/main" id="{AF5CDB26-AAA3-4523-8237-8D08F36B1C03}"/>
                  </a:ext>
                </a:extLst>
              </p:cNvPr>
              <p:cNvGrpSpPr/>
              <p:nvPr/>
            </p:nvGrpSpPr>
            <p:grpSpPr>
              <a:xfrm>
                <a:off x="8910345" y="4690414"/>
                <a:ext cx="312444" cy="381427"/>
                <a:chOff x="3357563" y="1085850"/>
                <a:chExt cx="366712" cy="4476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0" name="îŝḷîḓé-Rectangle 50">
                  <a:extLst>
                    <a:ext uri="{FF2B5EF4-FFF2-40B4-BE49-F238E27FC236}">
                      <a16:creationId xmlns:a16="http://schemas.microsoft.com/office/drawing/2014/main" id="{E0AE234F-3FCB-4220-B606-282575936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9788" y="1327150"/>
                  <a:ext cx="323850" cy="206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îŝḷîḓé-Freeform: Shape 51">
                  <a:extLst>
                    <a:ext uri="{FF2B5EF4-FFF2-40B4-BE49-F238E27FC236}">
                      <a16:creationId xmlns:a16="http://schemas.microsoft.com/office/drawing/2014/main" id="{2DF4A567-8D9F-42D4-81A4-4A12C94ACE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350" y="1085850"/>
                  <a:ext cx="214312" cy="123825"/>
                </a:xfrm>
                <a:custGeom>
                  <a:avLst/>
                  <a:gdLst>
                    <a:gd name="T0" fmla="*/ 38 w 105"/>
                    <a:gd name="T1" fmla="*/ 61 h 61"/>
                    <a:gd name="T2" fmla="*/ 67 w 105"/>
                    <a:gd name="T3" fmla="*/ 61 h 61"/>
                    <a:gd name="T4" fmla="*/ 88 w 105"/>
                    <a:gd name="T5" fmla="*/ 48 h 61"/>
                    <a:gd name="T6" fmla="*/ 99 w 105"/>
                    <a:gd name="T7" fmla="*/ 11 h 61"/>
                    <a:gd name="T8" fmla="*/ 84 w 105"/>
                    <a:gd name="T9" fmla="*/ 3 h 61"/>
                    <a:gd name="T10" fmla="*/ 68 w 105"/>
                    <a:gd name="T11" fmla="*/ 17 h 61"/>
                    <a:gd name="T12" fmla="*/ 52 w 105"/>
                    <a:gd name="T13" fmla="*/ 41 h 61"/>
                    <a:gd name="T14" fmla="*/ 37 w 105"/>
                    <a:gd name="T15" fmla="*/ 17 h 61"/>
                    <a:gd name="T16" fmla="*/ 21 w 105"/>
                    <a:gd name="T17" fmla="*/ 3 h 61"/>
                    <a:gd name="T18" fmla="*/ 5 w 105"/>
                    <a:gd name="T19" fmla="*/ 11 h 61"/>
                    <a:gd name="T20" fmla="*/ 17 w 105"/>
                    <a:gd name="T21" fmla="*/ 48 h 61"/>
                    <a:gd name="T22" fmla="*/ 38 w 105"/>
                    <a:gd name="T23" fmla="*/ 61 h 61"/>
                    <a:gd name="T24" fmla="*/ 70 w 105"/>
                    <a:gd name="T25" fmla="*/ 35 h 61"/>
                    <a:gd name="T26" fmla="*/ 78 w 105"/>
                    <a:gd name="T27" fmla="*/ 24 h 61"/>
                    <a:gd name="T28" fmla="*/ 83 w 105"/>
                    <a:gd name="T29" fmla="*/ 19 h 61"/>
                    <a:gd name="T30" fmla="*/ 88 w 105"/>
                    <a:gd name="T31" fmla="*/ 18 h 61"/>
                    <a:gd name="T32" fmla="*/ 78 w 105"/>
                    <a:gd name="T33" fmla="*/ 41 h 61"/>
                    <a:gd name="T34" fmla="*/ 62 w 105"/>
                    <a:gd name="T35" fmla="*/ 50 h 61"/>
                    <a:gd name="T36" fmla="*/ 70 w 105"/>
                    <a:gd name="T37" fmla="*/ 35 h 61"/>
                    <a:gd name="T38" fmla="*/ 16 w 105"/>
                    <a:gd name="T39" fmla="*/ 18 h 61"/>
                    <a:gd name="T40" fmla="*/ 22 w 105"/>
                    <a:gd name="T41" fmla="*/ 19 h 61"/>
                    <a:gd name="T42" fmla="*/ 26 w 105"/>
                    <a:gd name="T43" fmla="*/ 24 h 61"/>
                    <a:gd name="T44" fmla="*/ 34 w 105"/>
                    <a:gd name="T45" fmla="*/ 35 h 61"/>
                    <a:gd name="T46" fmla="*/ 43 w 105"/>
                    <a:gd name="T47" fmla="*/ 50 h 61"/>
                    <a:gd name="T48" fmla="*/ 27 w 105"/>
                    <a:gd name="T49" fmla="*/ 41 h 61"/>
                    <a:gd name="T50" fmla="*/ 16 w 105"/>
                    <a:gd name="T51" fmla="*/ 1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5" h="61">
                      <a:moveTo>
                        <a:pt x="38" y="61"/>
                      </a:moveTo>
                      <a:cubicBezTo>
                        <a:pt x="67" y="61"/>
                        <a:pt x="67" y="61"/>
                        <a:pt x="67" y="61"/>
                      </a:cubicBezTo>
                      <a:cubicBezTo>
                        <a:pt x="75" y="59"/>
                        <a:pt x="82" y="55"/>
                        <a:pt x="88" y="48"/>
                      </a:cubicBezTo>
                      <a:cubicBezTo>
                        <a:pt x="96" y="40"/>
                        <a:pt x="105" y="22"/>
                        <a:pt x="99" y="11"/>
                      </a:cubicBezTo>
                      <a:cubicBezTo>
                        <a:pt x="97" y="5"/>
                        <a:pt x="90" y="0"/>
                        <a:pt x="84" y="3"/>
                      </a:cubicBezTo>
                      <a:cubicBezTo>
                        <a:pt x="77" y="5"/>
                        <a:pt x="73" y="11"/>
                        <a:pt x="68" y="17"/>
                      </a:cubicBezTo>
                      <a:cubicBezTo>
                        <a:pt x="62" y="24"/>
                        <a:pt x="57" y="32"/>
                        <a:pt x="52" y="41"/>
                      </a:cubicBezTo>
                      <a:cubicBezTo>
                        <a:pt x="48" y="32"/>
                        <a:pt x="43" y="24"/>
                        <a:pt x="37" y="17"/>
                      </a:cubicBezTo>
                      <a:cubicBezTo>
                        <a:pt x="32" y="11"/>
                        <a:pt x="28" y="5"/>
                        <a:pt x="21" y="3"/>
                      </a:cubicBezTo>
                      <a:cubicBezTo>
                        <a:pt x="14" y="0"/>
                        <a:pt x="8" y="5"/>
                        <a:pt x="5" y="11"/>
                      </a:cubicBezTo>
                      <a:cubicBezTo>
                        <a:pt x="0" y="22"/>
                        <a:pt x="9" y="40"/>
                        <a:pt x="17" y="48"/>
                      </a:cubicBezTo>
                      <a:cubicBezTo>
                        <a:pt x="23" y="55"/>
                        <a:pt x="30" y="59"/>
                        <a:pt x="38" y="61"/>
                      </a:cubicBezTo>
                      <a:close/>
                      <a:moveTo>
                        <a:pt x="70" y="35"/>
                      </a:moveTo>
                      <a:cubicBezTo>
                        <a:pt x="73" y="31"/>
                        <a:pt x="76" y="27"/>
                        <a:pt x="78" y="24"/>
                      </a:cubicBezTo>
                      <a:cubicBezTo>
                        <a:pt x="80" y="22"/>
                        <a:pt x="81" y="21"/>
                        <a:pt x="83" y="19"/>
                      </a:cubicBezTo>
                      <a:cubicBezTo>
                        <a:pt x="84" y="17"/>
                        <a:pt x="88" y="13"/>
                        <a:pt x="88" y="18"/>
                      </a:cubicBezTo>
                      <a:cubicBezTo>
                        <a:pt x="89" y="26"/>
                        <a:pt x="83" y="35"/>
                        <a:pt x="78" y="41"/>
                      </a:cubicBezTo>
                      <a:cubicBezTo>
                        <a:pt x="73" y="45"/>
                        <a:pt x="68" y="48"/>
                        <a:pt x="62" y="50"/>
                      </a:cubicBezTo>
                      <a:cubicBezTo>
                        <a:pt x="64" y="45"/>
                        <a:pt x="67" y="40"/>
                        <a:pt x="70" y="35"/>
                      </a:cubicBezTo>
                      <a:close/>
                      <a:moveTo>
                        <a:pt x="16" y="18"/>
                      </a:moveTo>
                      <a:cubicBezTo>
                        <a:pt x="17" y="13"/>
                        <a:pt x="20" y="17"/>
                        <a:pt x="22" y="19"/>
                      </a:cubicBezTo>
                      <a:cubicBezTo>
                        <a:pt x="24" y="21"/>
                        <a:pt x="25" y="22"/>
                        <a:pt x="26" y="24"/>
                      </a:cubicBezTo>
                      <a:cubicBezTo>
                        <a:pt x="29" y="27"/>
                        <a:pt x="32" y="31"/>
                        <a:pt x="34" y="35"/>
                      </a:cubicBezTo>
                      <a:cubicBezTo>
                        <a:pt x="38" y="40"/>
                        <a:pt x="41" y="45"/>
                        <a:pt x="43" y="50"/>
                      </a:cubicBezTo>
                      <a:cubicBezTo>
                        <a:pt x="37" y="48"/>
                        <a:pt x="31" y="45"/>
                        <a:pt x="27" y="41"/>
                      </a:cubicBezTo>
                      <a:cubicBezTo>
                        <a:pt x="22" y="35"/>
                        <a:pt x="16" y="26"/>
                        <a:pt x="16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îŝḷîḓé-Freeform: Shape 52">
                  <a:extLst>
                    <a:ext uri="{FF2B5EF4-FFF2-40B4-BE49-F238E27FC236}">
                      <a16:creationId xmlns:a16="http://schemas.microsoft.com/office/drawing/2014/main" id="{50E8F12C-17D9-4455-8C53-65545AB80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7563" y="1223963"/>
                  <a:ext cx="366712" cy="90487"/>
                </a:xfrm>
                <a:custGeom>
                  <a:avLst/>
                  <a:gdLst>
                    <a:gd name="T0" fmla="*/ 231 w 231"/>
                    <a:gd name="T1" fmla="*/ 0 h 57"/>
                    <a:gd name="T2" fmla="*/ 0 w 231"/>
                    <a:gd name="T3" fmla="*/ 0 h 57"/>
                    <a:gd name="T4" fmla="*/ 0 w 231"/>
                    <a:gd name="T5" fmla="*/ 57 h 57"/>
                    <a:gd name="T6" fmla="*/ 14 w 231"/>
                    <a:gd name="T7" fmla="*/ 57 h 57"/>
                    <a:gd name="T8" fmla="*/ 218 w 231"/>
                    <a:gd name="T9" fmla="*/ 57 h 57"/>
                    <a:gd name="T10" fmla="*/ 231 w 231"/>
                    <a:gd name="T11" fmla="*/ 57 h 57"/>
                    <a:gd name="T12" fmla="*/ 231 w 231"/>
                    <a:gd name="T13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1" h="57">
                      <a:moveTo>
                        <a:pt x="231" y="0"/>
                      </a:moveTo>
                      <a:lnTo>
                        <a:pt x="0" y="0"/>
                      </a:lnTo>
                      <a:lnTo>
                        <a:pt x="0" y="57"/>
                      </a:lnTo>
                      <a:lnTo>
                        <a:pt x="14" y="57"/>
                      </a:lnTo>
                      <a:lnTo>
                        <a:pt x="218" y="57"/>
                      </a:lnTo>
                      <a:lnTo>
                        <a:pt x="231" y="57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0" name="Group 55">
              <a:extLst>
                <a:ext uri="{FF2B5EF4-FFF2-40B4-BE49-F238E27FC236}">
                  <a16:creationId xmlns:a16="http://schemas.microsoft.com/office/drawing/2014/main" id="{CC69FA25-EE7F-44F5-A208-7EE8732136F7}"/>
                </a:ext>
              </a:extLst>
            </p:cNvPr>
            <p:cNvGrpSpPr/>
            <p:nvPr/>
          </p:nvGrpSpPr>
          <p:grpSpPr>
            <a:xfrm>
              <a:off x="602559" y="1984053"/>
              <a:ext cx="1680671" cy="824672"/>
              <a:chOff x="4012199" y="1347816"/>
              <a:chExt cx="2682527" cy="1099562"/>
            </a:xfrm>
          </p:grpSpPr>
          <p:sp>
            <p:nvSpPr>
              <p:cNvPr id="26" name="îŝḷîḓé-TextBox 56">
                <a:extLst>
                  <a:ext uri="{FF2B5EF4-FFF2-40B4-BE49-F238E27FC236}">
                    <a16:creationId xmlns:a16="http://schemas.microsoft.com/office/drawing/2014/main" id="{C2EB5C8F-9453-4B77-AA06-DC907A71A869}"/>
                  </a:ext>
                </a:extLst>
              </p:cNvPr>
              <p:cNvSpPr txBox="1"/>
              <p:nvPr/>
            </p:nvSpPr>
            <p:spPr>
              <a:xfrm>
                <a:off x="4012199" y="1594037"/>
                <a:ext cx="2682527" cy="853341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添加按钮，使用</a:t>
                </a:r>
                <a:r>
                  <a:rPr lang="en-US" altLang="zh-CN" sz="1200" dirty="0" err="1">
                    <a:solidFill>
                      <a:schemeClr val="dk1">
                        <a:lumMod val="100000"/>
                      </a:schemeClr>
                    </a:solidFill>
                  </a:rPr>
                  <a:t>Qimage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，将按钮背景设置为图片</a:t>
                </a:r>
              </a:p>
            </p:txBody>
          </p:sp>
          <p:sp>
            <p:nvSpPr>
              <p:cNvPr id="27" name="îŝḷîḓé-TextBox 57">
                <a:extLst>
                  <a:ext uri="{FF2B5EF4-FFF2-40B4-BE49-F238E27FC236}">
                    <a16:creationId xmlns:a16="http://schemas.microsoft.com/office/drawing/2014/main" id="{46F02E71-7524-46F9-B6FD-7DB0B54EA28F}"/>
                  </a:ext>
                </a:extLst>
              </p:cNvPr>
              <p:cNvSpPr txBox="1"/>
              <p:nvPr/>
            </p:nvSpPr>
            <p:spPr>
              <a:xfrm>
                <a:off x="4436360" y="1347816"/>
                <a:ext cx="1473730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en-US" altLang="zh-CN" sz="1600" b="1" dirty="0" err="1">
                    <a:solidFill>
                      <a:schemeClr val="accent1">
                        <a:lumMod val="100000"/>
                      </a:schemeClr>
                    </a:solidFill>
                  </a:rPr>
                  <a:t>centerframe</a:t>
                </a:r>
                <a:endParaRPr lang="zh-CN" altLang="en-US" sz="16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1" name="Group 73">
              <a:extLst>
                <a:ext uri="{FF2B5EF4-FFF2-40B4-BE49-F238E27FC236}">
                  <a16:creationId xmlns:a16="http://schemas.microsoft.com/office/drawing/2014/main" id="{6374D7EA-B136-4CA0-930D-C4B9A0566347}"/>
                </a:ext>
              </a:extLst>
            </p:cNvPr>
            <p:cNvGrpSpPr/>
            <p:nvPr/>
          </p:nvGrpSpPr>
          <p:grpSpPr>
            <a:xfrm>
              <a:off x="3360757" y="1982465"/>
              <a:ext cx="1571284" cy="794878"/>
              <a:chOff x="4012199" y="1347816"/>
              <a:chExt cx="2507935" cy="1059837"/>
            </a:xfrm>
          </p:grpSpPr>
          <p:sp>
            <p:nvSpPr>
              <p:cNvPr id="24" name="îŝḷîḓé-TextBox 74">
                <a:extLst>
                  <a:ext uri="{FF2B5EF4-FFF2-40B4-BE49-F238E27FC236}">
                    <a16:creationId xmlns:a16="http://schemas.microsoft.com/office/drawing/2014/main" id="{8AB1B35A-BFDC-4FBF-888D-D77450964F80}"/>
                  </a:ext>
                </a:extLst>
              </p:cNvPr>
              <p:cNvSpPr txBox="1"/>
              <p:nvPr/>
            </p:nvSpPr>
            <p:spPr>
              <a:xfrm>
                <a:off x="4012199" y="1594037"/>
                <a:ext cx="2507935" cy="813616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 fontScale="925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链接</a:t>
                </a:r>
                <a:r>
                  <a:rPr lang="en-US" altLang="zh-CN" sz="1200" dirty="0">
                    <a:solidFill>
                      <a:schemeClr val="dk1">
                        <a:lumMod val="100000"/>
                      </a:schemeClr>
                    </a:solidFill>
                  </a:rPr>
                  <a:t>clicked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槽函数，判断是否被点击，来执行枚举图片类</a:t>
                </a:r>
              </a:p>
            </p:txBody>
          </p:sp>
          <p:sp>
            <p:nvSpPr>
              <p:cNvPr id="25" name="îŝḷîḓé-TextBox 75">
                <a:extLst>
                  <a:ext uri="{FF2B5EF4-FFF2-40B4-BE49-F238E27FC236}">
                    <a16:creationId xmlns:a16="http://schemas.microsoft.com/office/drawing/2014/main" id="{E1FFCD34-AD50-4F9E-9361-E8649431063D}"/>
                  </a:ext>
                </a:extLst>
              </p:cNvPr>
              <p:cNvSpPr txBox="1"/>
              <p:nvPr/>
            </p:nvSpPr>
            <p:spPr>
              <a:xfrm>
                <a:off x="4436360" y="1347816"/>
                <a:ext cx="1473730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en-US" altLang="zh-CN" sz="1600" b="1" dirty="0" err="1">
                    <a:solidFill>
                      <a:schemeClr val="accent2">
                        <a:lumMod val="100000"/>
                      </a:schemeClr>
                    </a:solidFill>
                  </a:rPr>
                  <a:t>centerframe</a:t>
                </a:r>
                <a:endParaRPr lang="zh-CN" altLang="en-US" sz="1600" b="1" dirty="0">
                  <a:solidFill>
                    <a:schemeClr val="accent2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2" name="Group 76">
              <a:extLst>
                <a:ext uri="{FF2B5EF4-FFF2-40B4-BE49-F238E27FC236}">
                  <a16:creationId xmlns:a16="http://schemas.microsoft.com/office/drawing/2014/main" id="{6A750CC1-F03E-48AE-9F00-34D5C879A826}"/>
                </a:ext>
              </a:extLst>
            </p:cNvPr>
            <p:cNvGrpSpPr/>
            <p:nvPr/>
          </p:nvGrpSpPr>
          <p:grpSpPr>
            <a:xfrm>
              <a:off x="5918290" y="1984053"/>
              <a:ext cx="1751668" cy="793289"/>
              <a:chOff x="3963240" y="1347816"/>
              <a:chExt cx="2795846" cy="1057719"/>
            </a:xfrm>
          </p:grpSpPr>
          <p:sp>
            <p:nvSpPr>
              <p:cNvPr id="22" name="îŝḷîḓé-TextBox 77">
                <a:extLst>
                  <a:ext uri="{FF2B5EF4-FFF2-40B4-BE49-F238E27FC236}">
                    <a16:creationId xmlns:a16="http://schemas.microsoft.com/office/drawing/2014/main" id="{DE915766-0738-41C2-99B6-C91AB7A9C2B6}"/>
                  </a:ext>
                </a:extLst>
              </p:cNvPr>
              <p:cNvSpPr txBox="1"/>
              <p:nvPr/>
            </p:nvSpPr>
            <p:spPr>
              <a:xfrm>
                <a:off x="3963240" y="1594035"/>
                <a:ext cx="2795846" cy="811500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 fontScale="85000" lnSpcReduction="1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写</a:t>
                </a:r>
                <a:r>
                  <a:rPr lang="en-US" altLang="zh-CN" sz="1200" dirty="0" err="1">
                    <a:solidFill>
                      <a:schemeClr val="dk1">
                        <a:lumMod val="100000"/>
                      </a:schemeClr>
                    </a:solidFill>
                  </a:rPr>
                  <a:t>choiseimage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槽函数，对信号响应，根据</a:t>
                </a:r>
                <a:r>
                  <a:rPr lang="en-US" altLang="zh-CN" sz="1200" dirty="0" err="1">
                    <a:solidFill>
                      <a:schemeClr val="dk1">
                        <a:lumMod val="100000"/>
                      </a:schemeClr>
                    </a:solidFill>
                  </a:rPr>
                  <a:t>QFileDialog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，打开本地文件夹，并只显示图片文件</a:t>
                </a:r>
                <a:endParaRPr lang="en-US" altLang="zh-CN" sz="12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îŝḷîḓé-TextBox 78">
                <a:extLst>
                  <a:ext uri="{FF2B5EF4-FFF2-40B4-BE49-F238E27FC236}">
                    <a16:creationId xmlns:a16="http://schemas.microsoft.com/office/drawing/2014/main" id="{0B4F9A6A-6EB4-45AA-B859-E2587E416A27}"/>
                  </a:ext>
                </a:extLst>
              </p:cNvPr>
              <p:cNvSpPr txBox="1"/>
              <p:nvPr/>
            </p:nvSpPr>
            <p:spPr>
              <a:xfrm>
                <a:off x="4436360" y="1347816"/>
                <a:ext cx="1473730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en-US" altLang="zh-CN" sz="1600" b="1" dirty="0" err="1">
                    <a:solidFill>
                      <a:schemeClr val="accent3">
                        <a:lumMod val="100000"/>
                      </a:schemeClr>
                    </a:solidFill>
                  </a:rPr>
                  <a:t>drawwindow</a:t>
                </a:r>
                <a:endParaRPr lang="zh-CN" altLang="en-US" sz="16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</p:grpSp>
        <p:sp>
          <p:nvSpPr>
            <p:cNvPr id="19" name="îŝḷîḓé-TextBox 90">
              <a:extLst>
                <a:ext uri="{FF2B5EF4-FFF2-40B4-BE49-F238E27FC236}">
                  <a16:creationId xmlns:a16="http://schemas.microsoft.com/office/drawing/2014/main" id="{9F020DB7-0AC3-463A-B1A4-4B93661D4B95}"/>
                </a:ext>
              </a:extLst>
            </p:cNvPr>
            <p:cNvSpPr txBox="1"/>
            <p:nvPr/>
          </p:nvSpPr>
          <p:spPr>
            <a:xfrm>
              <a:off x="926858" y="3911389"/>
              <a:ext cx="923329" cy="239193"/>
            </a:xfrm>
            <a:prstGeom prst="rect">
              <a:avLst/>
            </a:prstGeom>
            <a:noFill/>
          </p:spPr>
          <p:txBody>
            <a:bodyPr wrap="none" lIns="0" tIns="72000" rIns="0" bIns="0" anchor="t" anchorCtr="1">
              <a:normAutofit fontScale="77500" lnSpcReduction="20000"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5">
                      <a:lumMod val="100000"/>
                    </a:schemeClr>
                  </a:solidFill>
                </a:rPr>
                <a:t>成果图</a:t>
              </a:r>
            </a:p>
          </p:txBody>
        </p:sp>
        <p:grpSp>
          <p:nvGrpSpPr>
            <p:cNvPr id="15" name="Group 91">
              <a:extLst>
                <a:ext uri="{FF2B5EF4-FFF2-40B4-BE49-F238E27FC236}">
                  <a16:creationId xmlns:a16="http://schemas.microsoft.com/office/drawing/2014/main" id="{319387E0-1B34-4BED-842E-2834D4FEB56A}"/>
                </a:ext>
              </a:extLst>
            </p:cNvPr>
            <p:cNvGrpSpPr/>
            <p:nvPr/>
          </p:nvGrpSpPr>
          <p:grpSpPr>
            <a:xfrm>
              <a:off x="5921038" y="3791793"/>
              <a:ext cx="1454824" cy="575446"/>
              <a:chOff x="4012199" y="1347816"/>
              <a:chExt cx="2322052" cy="767261"/>
            </a:xfrm>
          </p:grpSpPr>
          <p:sp>
            <p:nvSpPr>
              <p:cNvPr id="16" name="îŝḷîḓé-TextBox 92">
                <a:extLst>
                  <a:ext uri="{FF2B5EF4-FFF2-40B4-BE49-F238E27FC236}">
                    <a16:creationId xmlns:a16="http://schemas.microsoft.com/office/drawing/2014/main" id="{C4CE83F0-B5B0-4EA2-BB7F-38552AB17A20}"/>
                  </a:ext>
                </a:extLst>
              </p:cNvPr>
              <p:cNvSpPr txBox="1"/>
              <p:nvPr/>
            </p:nvSpPr>
            <p:spPr>
              <a:xfrm>
                <a:off x="4012199" y="1594037"/>
                <a:ext cx="2322052" cy="521040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 fontScale="85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altLang="zh-CN" sz="1200" dirty="0" err="1">
                    <a:solidFill>
                      <a:schemeClr val="dk1">
                        <a:lumMod val="100000"/>
                      </a:schemeClr>
                    </a:solidFill>
                  </a:rPr>
                  <a:t>Choisimage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函数中，设置坐标放置在画布中央</a:t>
                </a:r>
              </a:p>
            </p:txBody>
          </p:sp>
          <p:sp>
            <p:nvSpPr>
              <p:cNvPr id="17" name="îŝḷîḓé-TextBox 93">
                <a:extLst>
                  <a:ext uri="{FF2B5EF4-FFF2-40B4-BE49-F238E27FC236}">
                    <a16:creationId xmlns:a16="http://schemas.microsoft.com/office/drawing/2014/main" id="{995B76E0-3612-4018-9279-B6A87F3689A8}"/>
                  </a:ext>
                </a:extLst>
              </p:cNvPr>
              <p:cNvSpPr txBox="1"/>
              <p:nvPr/>
            </p:nvSpPr>
            <p:spPr>
              <a:xfrm>
                <a:off x="4436360" y="1347816"/>
                <a:ext cx="1473730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en-US" altLang="zh-CN" sz="1600" b="1" dirty="0" err="1">
                    <a:solidFill>
                      <a:schemeClr val="accent3">
                        <a:lumMod val="100000"/>
                      </a:schemeClr>
                    </a:solidFill>
                  </a:rPr>
                  <a:t>drawwindow</a:t>
                </a:r>
                <a:endParaRPr lang="zh-CN" altLang="en-US" sz="1600" b="1" dirty="0">
                  <a:solidFill>
                    <a:schemeClr val="accent3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B3590627-FFB8-4950-8196-C8A2E6803D4D}"/>
              </a:ext>
            </a:extLst>
          </p:cNvPr>
          <p:cNvSpPr txBox="1">
            <a:spLocks/>
          </p:cNvSpPr>
          <p:nvPr/>
        </p:nvSpPr>
        <p:spPr>
          <a:xfrm>
            <a:off x="263036" y="363972"/>
            <a:ext cx="2868803" cy="23751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实验内容：：图片选择按钮</a:t>
            </a:r>
          </a:p>
          <a:p>
            <a:pPr algn="l"/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F0EA09-65EF-430E-A939-17E6F29AF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99" y="1800819"/>
            <a:ext cx="419048" cy="390476"/>
          </a:xfrm>
          <a:prstGeom prst="rect">
            <a:avLst/>
          </a:prstGeom>
        </p:spPr>
      </p:pic>
      <p:sp>
        <p:nvSpPr>
          <p:cNvPr id="71" name="箭头: 右 70">
            <a:extLst>
              <a:ext uri="{FF2B5EF4-FFF2-40B4-BE49-F238E27FC236}">
                <a16:creationId xmlns:a16="http://schemas.microsoft.com/office/drawing/2014/main" id="{71BFF7A2-1BA9-44C2-9F61-EB22301FB67A}"/>
              </a:ext>
            </a:extLst>
          </p:cNvPr>
          <p:cNvSpPr/>
          <p:nvPr/>
        </p:nvSpPr>
        <p:spPr>
          <a:xfrm>
            <a:off x="7686638" y="3417689"/>
            <a:ext cx="1149400" cy="551246"/>
          </a:xfrm>
          <a:prstGeom prst="rightArrow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îŝḷîḓé-TextBox 90">
            <a:extLst>
              <a:ext uri="{FF2B5EF4-FFF2-40B4-BE49-F238E27FC236}">
                <a16:creationId xmlns:a16="http://schemas.microsoft.com/office/drawing/2014/main" id="{AC528EA3-1081-4395-81E3-CF1AAB818BB3}"/>
              </a:ext>
            </a:extLst>
          </p:cNvPr>
          <p:cNvSpPr txBox="1"/>
          <p:nvPr/>
        </p:nvSpPr>
        <p:spPr>
          <a:xfrm>
            <a:off x="3624171" y="3861656"/>
            <a:ext cx="923329" cy="239193"/>
          </a:xfrm>
          <a:prstGeom prst="rect">
            <a:avLst/>
          </a:prstGeom>
          <a:noFill/>
        </p:spPr>
        <p:txBody>
          <a:bodyPr wrap="none" lIns="0" tIns="72000" rIns="0" bIns="0" anchor="t" anchorCtr="1">
            <a:normAutofit fontScale="77500" lnSpcReduction="20000"/>
          </a:bodyPr>
          <a:lstStyle/>
          <a:p>
            <a:pPr algn="ctr"/>
            <a:r>
              <a:rPr lang="en-US" altLang="zh-CN" sz="1600" b="1" dirty="0" err="1">
                <a:solidFill>
                  <a:schemeClr val="accent3">
                    <a:lumMod val="100000"/>
                  </a:schemeClr>
                </a:solidFill>
              </a:rPr>
              <a:t>drawwindow</a:t>
            </a:r>
            <a:endParaRPr lang="zh-CN" altLang="en-US" sz="1600" b="1" dirty="0">
              <a:solidFill>
                <a:schemeClr val="accent3">
                  <a:lumMod val="100000"/>
                </a:schemeClr>
              </a:solidFill>
            </a:endParaRPr>
          </a:p>
        </p:txBody>
      </p:sp>
      <p:sp>
        <p:nvSpPr>
          <p:cNvPr id="72" name="íṡľíḍè-Oval 38">
            <a:extLst>
              <a:ext uri="{FF2B5EF4-FFF2-40B4-BE49-F238E27FC236}">
                <a16:creationId xmlns:a16="http://schemas.microsoft.com/office/drawing/2014/main" id="{5CE1F279-68BD-4873-B569-8BFEAFFF4DD6}"/>
              </a:ext>
            </a:extLst>
          </p:cNvPr>
          <p:cNvSpPr/>
          <p:nvPr/>
        </p:nvSpPr>
        <p:spPr>
          <a:xfrm>
            <a:off x="875549" y="2882349"/>
            <a:ext cx="985414" cy="985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73" name="íṡľíḍè-Oval 39">
            <a:extLst>
              <a:ext uri="{FF2B5EF4-FFF2-40B4-BE49-F238E27FC236}">
                <a16:creationId xmlns:a16="http://schemas.microsoft.com/office/drawing/2014/main" id="{990F6333-9C3E-4F17-9AE7-13261BFE72A6}"/>
              </a:ext>
            </a:extLst>
          </p:cNvPr>
          <p:cNvSpPr/>
          <p:nvPr/>
        </p:nvSpPr>
        <p:spPr>
          <a:xfrm>
            <a:off x="951749" y="2956961"/>
            <a:ext cx="833014" cy="833014"/>
          </a:xfrm>
          <a:prstGeom prst="ellipse">
            <a:avLst/>
          </a:prstGeom>
          <a:noFill/>
          <a:ln w="38100">
            <a:solidFill>
              <a:schemeClr val="bg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4" name="íṡľíḍè-Rectangle 34">
            <a:extLst>
              <a:ext uri="{FF2B5EF4-FFF2-40B4-BE49-F238E27FC236}">
                <a16:creationId xmlns:a16="http://schemas.microsoft.com/office/drawing/2014/main" id="{D63D6E5A-E17C-4658-BC08-DBEAA8861E2D}"/>
              </a:ext>
            </a:extLst>
          </p:cNvPr>
          <p:cNvSpPr>
            <a:spLocks/>
          </p:cNvSpPr>
          <p:nvPr/>
        </p:nvSpPr>
        <p:spPr bwMode="auto">
          <a:xfrm>
            <a:off x="1277078" y="3271252"/>
            <a:ext cx="218225" cy="15265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75" name="íṡľíḍè-Oval 36">
            <a:extLst>
              <a:ext uri="{FF2B5EF4-FFF2-40B4-BE49-F238E27FC236}">
                <a16:creationId xmlns:a16="http://schemas.microsoft.com/office/drawing/2014/main" id="{3E6E66C1-7903-40ED-B8AE-DA88C39CD971}"/>
              </a:ext>
            </a:extLst>
          </p:cNvPr>
          <p:cNvSpPr>
            <a:spLocks/>
          </p:cNvSpPr>
          <p:nvPr/>
        </p:nvSpPr>
        <p:spPr bwMode="auto">
          <a:xfrm>
            <a:off x="1256587" y="3478208"/>
            <a:ext cx="56349" cy="5634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6" name="íṡľíḍè-Oval 37">
            <a:extLst>
              <a:ext uri="{FF2B5EF4-FFF2-40B4-BE49-F238E27FC236}">
                <a16:creationId xmlns:a16="http://schemas.microsoft.com/office/drawing/2014/main" id="{38B39358-74FD-464E-B0AB-A9E1BF83ED3D}"/>
              </a:ext>
            </a:extLst>
          </p:cNvPr>
          <p:cNvSpPr>
            <a:spLocks/>
          </p:cNvSpPr>
          <p:nvPr/>
        </p:nvSpPr>
        <p:spPr bwMode="auto">
          <a:xfrm>
            <a:off x="1418463" y="3478208"/>
            <a:ext cx="56349" cy="56349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îŝḷîḓé-TextBox 86">
            <a:extLst>
              <a:ext uri="{FF2B5EF4-FFF2-40B4-BE49-F238E27FC236}">
                <a16:creationId xmlns:a16="http://schemas.microsoft.com/office/drawing/2014/main" id="{8E3D0BCE-FC3F-403B-9B49-720CC1721DF9}"/>
              </a:ext>
            </a:extLst>
          </p:cNvPr>
          <p:cNvSpPr txBox="1"/>
          <p:nvPr/>
        </p:nvSpPr>
        <p:spPr>
          <a:xfrm>
            <a:off x="3374304" y="4083204"/>
            <a:ext cx="1555404" cy="576778"/>
          </a:xfrm>
          <a:prstGeom prst="rect">
            <a:avLst/>
          </a:prstGeom>
          <a:noFill/>
        </p:spPr>
        <p:txBody>
          <a:bodyPr wrap="square" lIns="0" tIns="72000" rIns="0" bIns="0" anchor="t" anchorCtr="1">
            <a:normAutofit lnSpcReduction="10000"/>
          </a:bodyPr>
          <a:lstStyle/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</a:rPr>
              <a:t>改写</a:t>
            </a:r>
            <a:r>
              <a:rPr lang="en-US" altLang="zh-CN" sz="1000" dirty="0">
                <a:solidFill>
                  <a:schemeClr val="dk1">
                    <a:lumMod val="100000"/>
                  </a:schemeClr>
                </a:solidFill>
              </a:rPr>
              <a:t>Resize event</a:t>
            </a:r>
            <a:r>
              <a:rPr lang="zh-CN" altLang="en-US" sz="1000" dirty="0">
                <a:solidFill>
                  <a:schemeClr val="dk1">
                    <a:lumMod val="100000"/>
                  </a:schemeClr>
                </a:solidFill>
              </a:rPr>
              <a:t>，每次调整窗口时，改变图片大小，使图片居中</a:t>
            </a:r>
          </a:p>
        </p:txBody>
      </p:sp>
      <p:sp>
        <p:nvSpPr>
          <p:cNvPr id="79" name="íṡľíḍè-Freeform: Shape 35">
            <a:extLst>
              <a:ext uri="{FF2B5EF4-FFF2-40B4-BE49-F238E27FC236}">
                <a16:creationId xmlns:a16="http://schemas.microsoft.com/office/drawing/2014/main" id="{3F3C892B-EFD0-4288-85F8-4B9F555D45F0}"/>
              </a:ext>
            </a:extLst>
          </p:cNvPr>
          <p:cNvSpPr>
            <a:spLocks/>
          </p:cNvSpPr>
          <p:nvPr/>
        </p:nvSpPr>
        <p:spPr bwMode="auto">
          <a:xfrm>
            <a:off x="1194111" y="3259269"/>
            <a:ext cx="293015" cy="207980"/>
          </a:xfrm>
          <a:custGeom>
            <a:avLst/>
            <a:gdLst>
              <a:gd name="T0" fmla="*/ 0 w 286"/>
              <a:gd name="T1" fmla="*/ 0 h 203"/>
              <a:gd name="T2" fmla="*/ 0 w 286"/>
              <a:gd name="T3" fmla="*/ 28 h 203"/>
              <a:gd name="T4" fmla="*/ 33 w 286"/>
              <a:gd name="T5" fmla="*/ 28 h 203"/>
              <a:gd name="T6" fmla="*/ 33 w 286"/>
              <a:gd name="T7" fmla="*/ 203 h 203"/>
              <a:gd name="T8" fmla="*/ 286 w 286"/>
              <a:gd name="T9" fmla="*/ 203 h 203"/>
              <a:gd name="T10" fmla="*/ 286 w 286"/>
              <a:gd name="T11" fmla="*/ 177 h 203"/>
              <a:gd name="T12" fmla="*/ 59 w 286"/>
              <a:gd name="T13" fmla="*/ 177 h 203"/>
              <a:gd name="T14" fmla="*/ 59 w 286"/>
              <a:gd name="T15" fmla="*/ 0 h 203"/>
              <a:gd name="T16" fmla="*/ 0 w 286"/>
              <a:gd name="T17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6" h="203">
                <a:moveTo>
                  <a:pt x="0" y="0"/>
                </a:moveTo>
                <a:lnTo>
                  <a:pt x="0" y="28"/>
                </a:lnTo>
                <a:lnTo>
                  <a:pt x="33" y="28"/>
                </a:lnTo>
                <a:lnTo>
                  <a:pt x="33" y="203"/>
                </a:lnTo>
                <a:lnTo>
                  <a:pt x="286" y="203"/>
                </a:lnTo>
                <a:lnTo>
                  <a:pt x="286" y="177"/>
                </a:lnTo>
                <a:lnTo>
                  <a:pt x="59" y="177"/>
                </a:lnTo>
                <a:lnTo>
                  <a:pt x="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773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013D110-1EDF-4DC7-A4AF-D8C1D843E8F8}"/>
              </a:ext>
            </a:extLst>
          </p:cNvPr>
          <p:cNvSpPr txBox="1">
            <a:spLocks/>
          </p:cNvSpPr>
          <p:nvPr/>
        </p:nvSpPr>
        <p:spPr>
          <a:xfrm>
            <a:off x="395536" y="195486"/>
            <a:ext cx="3024336" cy="35963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实验内容：：改写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Resize event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807925D1-4CFB-4F0E-8A1B-1D9B576F6212}"/>
              </a:ext>
            </a:extLst>
          </p:cNvPr>
          <p:cNvCxnSpPr/>
          <p:nvPr/>
        </p:nvCxnSpPr>
        <p:spPr>
          <a:xfrm>
            <a:off x="6022285" y="3114036"/>
            <a:ext cx="277909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FF29941-1C3C-463C-8A66-3725AD8FB149}"/>
              </a:ext>
            </a:extLst>
          </p:cNvPr>
          <p:cNvCxnSpPr/>
          <p:nvPr/>
        </p:nvCxnSpPr>
        <p:spPr>
          <a:xfrm>
            <a:off x="6022285" y="3493810"/>
            <a:ext cx="277909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1277F4F2-6D71-4669-8A0D-C76F3A2F2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90" y="520581"/>
            <a:ext cx="4646420" cy="4661147"/>
          </a:xfrm>
          <a:prstGeom prst="rect">
            <a:avLst/>
          </a:prstGeom>
        </p:spPr>
      </p:pic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F8FBED80-DF74-47EF-BFD4-EB1AD1CEC306}"/>
              </a:ext>
            </a:extLst>
          </p:cNvPr>
          <p:cNvSpPr/>
          <p:nvPr/>
        </p:nvSpPr>
        <p:spPr>
          <a:xfrm>
            <a:off x="5724130" y="531162"/>
            <a:ext cx="2210599" cy="638658"/>
          </a:xfrm>
          <a:prstGeom prst="wedgeRoundRectCallout">
            <a:avLst>
              <a:gd name="adj1" fmla="val -173695"/>
              <a:gd name="adj2" fmla="val 35882"/>
              <a:gd name="adj3" fmla="val 16667"/>
            </a:avLst>
          </a:prstGeom>
          <a:solidFill>
            <a:srgbClr val="B9D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在</a:t>
            </a:r>
            <a:r>
              <a:rPr lang="en-US" altLang="zh-CN" sz="1400" dirty="0" err="1"/>
              <a:t>drawwindow</a:t>
            </a:r>
            <a:r>
              <a:rPr lang="zh-CN" altLang="en-US" sz="1400" dirty="0"/>
              <a:t>中，增加指针，</a:t>
            </a:r>
            <a:r>
              <a:rPr lang="en-US" altLang="zh-CN" sz="1400" dirty="0"/>
              <a:t>pic</a:t>
            </a:r>
            <a:r>
              <a:rPr lang="zh-CN" altLang="en-US" sz="1400" dirty="0"/>
              <a:t>指向图片，</a:t>
            </a:r>
            <a:r>
              <a:rPr lang="en-US" altLang="zh-CN" sz="1400" dirty="0"/>
              <a:t>pix</a:t>
            </a:r>
            <a:r>
              <a:rPr lang="zh-CN" altLang="en-US" sz="1400" dirty="0"/>
              <a:t>指向其他形状</a:t>
            </a: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B874F9EB-CCF0-4E57-B3A2-2EB52B2784FD}"/>
              </a:ext>
            </a:extLst>
          </p:cNvPr>
          <p:cNvSpPr/>
          <p:nvPr/>
        </p:nvSpPr>
        <p:spPr>
          <a:xfrm>
            <a:off x="5692680" y="1822603"/>
            <a:ext cx="2210599" cy="638649"/>
          </a:xfrm>
          <a:prstGeom prst="wedgeRoundRectCallout">
            <a:avLst>
              <a:gd name="adj1" fmla="val -117701"/>
              <a:gd name="adj2" fmla="val 49898"/>
              <a:gd name="adj3" fmla="val 16667"/>
            </a:avLst>
          </a:prstGeom>
          <a:solidFill>
            <a:srgbClr val="B9D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在</a:t>
            </a:r>
            <a:r>
              <a:rPr lang="en-US" altLang="zh-CN" sz="1400" dirty="0" err="1"/>
              <a:t>resizeevent</a:t>
            </a:r>
            <a:r>
              <a:rPr lang="zh-CN" altLang="en-US" sz="1400" dirty="0"/>
              <a:t>中，四种情况判断，根据长宽变大变小情况，改变图片大小</a:t>
            </a:r>
          </a:p>
        </p:txBody>
      </p:sp>
      <p:sp>
        <p:nvSpPr>
          <p:cNvPr id="18" name="对话气泡: 圆角矩形 17">
            <a:extLst>
              <a:ext uri="{FF2B5EF4-FFF2-40B4-BE49-F238E27FC236}">
                <a16:creationId xmlns:a16="http://schemas.microsoft.com/office/drawing/2014/main" id="{0158323A-2C53-41CB-B32D-F10D7728E128}"/>
              </a:ext>
            </a:extLst>
          </p:cNvPr>
          <p:cNvSpPr/>
          <p:nvPr/>
        </p:nvSpPr>
        <p:spPr>
          <a:xfrm>
            <a:off x="5918506" y="3114036"/>
            <a:ext cx="2210598" cy="1008105"/>
          </a:xfrm>
          <a:prstGeom prst="wedgeRoundRectCallout">
            <a:avLst>
              <a:gd name="adj1" fmla="val -96514"/>
              <a:gd name="adj2" fmla="val 57468"/>
              <a:gd name="adj3" fmla="val 16667"/>
            </a:avLst>
          </a:prstGeom>
          <a:solidFill>
            <a:srgbClr val="B9D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在</a:t>
            </a:r>
            <a:r>
              <a:rPr lang="en-US" altLang="zh-CN" sz="1400" dirty="0"/>
              <a:t>resize event</a:t>
            </a:r>
            <a:r>
              <a:rPr lang="zh-CN" altLang="en-US" sz="1400" dirty="0"/>
              <a:t>中，当长宽改变时，</a:t>
            </a:r>
            <a:r>
              <a:rPr lang="en-US" altLang="zh-CN" sz="1400" dirty="0"/>
              <a:t>pix</a:t>
            </a:r>
            <a:r>
              <a:rPr lang="zh-CN" altLang="en-US" sz="1400" dirty="0"/>
              <a:t>重新画在画布上，备注是画图痕迹随窗口改变</a:t>
            </a:r>
          </a:p>
        </p:txBody>
      </p:sp>
    </p:spTree>
    <p:extLst>
      <p:ext uri="{BB962C8B-B14F-4D97-AF65-F5344CB8AC3E}">
        <p14:creationId xmlns:p14="http://schemas.microsoft.com/office/powerpoint/2010/main" val="937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0055133-734B-4755-B62C-6C4FA1BB83D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F13216A-05A5-43E7-BFE2-DCDBD1616902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3033D782-3584-46E8-A05E-6B08C71DFF91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F05FD8-A149-4044-BDCC-C8F48E0032C0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4944509-797C-4D49-ABE3-D0CFB59E9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成果展示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D7DC8C-5093-4820-A5F0-DE5DDF978738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04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01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AB9807-81C3-4DA5-A031-C4F63FB8C839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2A88DE-EECE-40B3-A581-5E509271F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55120"/>
            <a:ext cx="6866667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AB9807-81C3-4DA5-A031-C4F63FB8C839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1EAC1-4408-40A8-B925-9A2E7F453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" y="555120"/>
            <a:ext cx="4465338" cy="3168352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C2EB24CD-BCDF-45AE-9BAC-46006FEDCCF8}"/>
              </a:ext>
            </a:extLst>
          </p:cNvPr>
          <p:cNvSpPr/>
          <p:nvPr/>
        </p:nvSpPr>
        <p:spPr>
          <a:xfrm rot="1956021">
            <a:off x="4566440" y="952426"/>
            <a:ext cx="616064" cy="648072"/>
          </a:xfrm>
          <a:prstGeom prst="rightArrow">
            <a:avLst>
              <a:gd name="adj1" fmla="val 37855"/>
              <a:gd name="adj2" fmla="val 4163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4D4F7B-F581-4AFF-9990-C27B581D6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1629178"/>
            <a:ext cx="5354633" cy="35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AB9807-81C3-4DA5-A031-C4F63FB8C839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4D4F7B-F581-4AFF-9990-C27B581D6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1629178"/>
            <a:ext cx="5354633" cy="3505391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DD2D03D6-CFDF-40E9-8466-DCE1878251A7}"/>
              </a:ext>
            </a:extLst>
          </p:cNvPr>
          <p:cNvSpPr/>
          <p:nvPr/>
        </p:nvSpPr>
        <p:spPr>
          <a:xfrm rot="1914776" flipH="1">
            <a:off x="2847779" y="4131549"/>
            <a:ext cx="860358" cy="648072"/>
          </a:xfrm>
          <a:prstGeom prst="rightArrow">
            <a:avLst>
              <a:gd name="adj1" fmla="val 37855"/>
              <a:gd name="adj2" fmla="val 41632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96EE36-3D0C-45CB-9414-39B93DD6F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8276"/>
            <a:ext cx="6156176" cy="34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2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E17498E9-E604-42BA-A071-71FC27707E9C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090" r="-270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3FDBE16-5EB1-435D-9BF8-591C3ED57218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899A7EC-0348-40F0-B2C7-11BC169FDBBE}"/>
              </a:ext>
            </a:extLst>
          </p:cNvPr>
          <p:cNvCxnSpPr>
            <a:cxnSpLocks/>
          </p:cNvCxnSpPr>
          <p:nvPr/>
        </p:nvCxnSpPr>
        <p:spPr>
          <a:xfrm>
            <a:off x="5076056" y="2434859"/>
            <a:ext cx="2448272" cy="0"/>
          </a:xfrm>
          <a:prstGeom prst="line">
            <a:avLst/>
          </a:prstGeom>
          <a:ln w="28575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8D4E9CB-AB84-4DF1-9822-59FD1C48A639}"/>
              </a:ext>
            </a:extLst>
          </p:cNvPr>
          <p:cNvSpPr txBox="1"/>
          <p:nvPr/>
        </p:nvSpPr>
        <p:spPr>
          <a:xfrm>
            <a:off x="3419872" y="1447032"/>
            <a:ext cx="637270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4950" dirty="0">
                <a:solidFill>
                  <a:srgbClr val="3B3B3B"/>
                </a:solidFill>
                <a:latin typeface="华文细黑" panose="02010600040101010101" charset="-122"/>
                <a:ea typeface="华文细黑" panose="02010600040101010101" charset="-122"/>
              </a:rPr>
              <a:t>THANK YOU</a:t>
            </a:r>
          </a:p>
        </p:txBody>
      </p:sp>
      <p:sp>
        <p:nvSpPr>
          <p:cNvPr id="8" name="矩形 7"/>
          <p:cNvSpPr/>
          <p:nvPr/>
        </p:nvSpPr>
        <p:spPr>
          <a:xfrm>
            <a:off x="5148064" y="2568606"/>
            <a:ext cx="22078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AEEE0F0-F7D6-4EF6-9F00-A4A6FD68721A}"/>
              </a:ext>
            </a:extLst>
          </p:cNvPr>
          <p:cNvSpPr txBox="1"/>
          <p:nvPr/>
        </p:nvSpPr>
        <p:spPr>
          <a:xfrm>
            <a:off x="6228184" y="3363838"/>
            <a:ext cx="15121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汇报人：郑钦月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286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4" grpId="1"/>
      <p:bldP spid="24" grpId="2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F36AA9-468E-47A2-B525-114DDEAA5E0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8087D682-B836-4596-BB63-5A28F72470B4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D1FF2C8-2F57-46BD-8AA8-E9BEF4EE2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实验目的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001072-4841-420C-B165-B7257D71E421}"/>
              </a:ext>
            </a:extLst>
          </p:cNvPr>
          <p:cNvSpPr/>
          <p:nvPr/>
        </p:nvSpPr>
        <p:spPr>
          <a:xfrm>
            <a:off x="4105086" y="1529464"/>
            <a:ext cx="11403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01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EE2F73E-2FF5-487D-9244-4EFDA0A0563D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390856-A54F-47A8-9CF0-4D6BF200AA28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/>
      <p:bldP spid="22" grpId="0"/>
      <p:bldP spid="1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Folded Corner 1"/>
          <p:cNvSpPr/>
          <p:nvPr/>
        </p:nvSpPr>
        <p:spPr>
          <a:xfrm>
            <a:off x="3462409" y="910842"/>
            <a:ext cx="725672" cy="867218"/>
          </a:xfrm>
          <a:prstGeom prst="foldedCorner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lvl="0" algn="ctr"/>
            <a:r>
              <a:rPr lang="zh-CN" altLang="en-US" sz="1200" b="1" dirty="0">
                <a:solidFill>
                  <a:schemeClr val="bg1"/>
                </a:solidFill>
              </a:rPr>
              <a:t>例图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11560" y="1203066"/>
            <a:ext cx="2616521" cy="677687"/>
            <a:chOff x="6487915" y="1484784"/>
            <a:chExt cx="4953305" cy="903582"/>
          </a:xfrm>
        </p:grpSpPr>
        <p:sp>
          <p:nvSpPr>
            <p:cNvPr id="24" name="TextBox 16"/>
            <p:cNvSpPr txBox="1"/>
            <p:nvPr/>
          </p:nvSpPr>
          <p:spPr>
            <a:xfrm>
              <a:off x="6487915" y="1484784"/>
              <a:ext cx="4953305" cy="377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100000"/>
                    </a:schemeClr>
                  </a:solidFill>
                </a14:hiddenFill>
              </a:ext>
            </a:extLst>
          </p:spPr>
          <p:txBody>
            <a:bodyPr wrap="none" lIns="0" tIns="0" rIns="0" bIns="0" anchor="b" anchorCtr="0">
              <a:normAutofit fontScale="92500" lnSpcReduction="20000"/>
            </a:bodyPr>
            <a:lstStyle/>
            <a:p>
              <a:r>
                <a:rPr lang="zh-CN" altLang="en-US" sz="2400" b="1" dirty="0"/>
                <a:t>制作画图工具</a:t>
              </a:r>
            </a:p>
          </p:txBody>
        </p:sp>
        <p:sp>
          <p:nvSpPr>
            <p:cNvPr id="25" name="TextBox 21"/>
            <p:cNvSpPr txBox="1"/>
            <p:nvPr/>
          </p:nvSpPr>
          <p:spPr>
            <a:xfrm>
              <a:off x="6487915" y="1861811"/>
              <a:ext cx="2999350" cy="526555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/>
            </a:bodyPr>
            <a:lstStyle/>
            <a:p>
              <a:pPr lvl="0" algn="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图片选择按钮</a:t>
              </a:r>
              <a:endParaRPr lang="en-US" altLang="zh-CN" sz="10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菱形按钮</a:t>
              </a:r>
              <a:endParaRPr lang="en-US" altLang="zh-CN" sz="10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lvl="0" algn="r">
                <a:lnSpc>
                  <a:spcPct val="120000"/>
                </a:lnSpc>
              </a:pP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76153" y="2090433"/>
            <a:ext cx="1629540" cy="1983871"/>
            <a:chOff x="578136" y="2113162"/>
            <a:chExt cx="1371124" cy="1520500"/>
          </a:xfrm>
        </p:grpSpPr>
        <p:sp>
          <p:nvSpPr>
            <p:cNvPr id="4" name="Rectangle: Rounded Corners 17"/>
            <p:cNvSpPr/>
            <p:nvPr/>
          </p:nvSpPr>
          <p:spPr>
            <a:xfrm>
              <a:off x="578136" y="2169180"/>
              <a:ext cx="1186577" cy="1464482"/>
            </a:xfrm>
            <a:prstGeom prst="roundRect">
              <a:avLst>
                <a:gd name="adj" fmla="val 462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sz="1400" dirty="0"/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783434" y="2125721"/>
              <a:ext cx="909198" cy="1464480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lowchart: Extract 5"/>
            <p:cNvSpPr/>
            <p:nvPr/>
          </p:nvSpPr>
          <p:spPr>
            <a:xfrm rot="5400000">
              <a:off x="1750146" y="3321093"/>
              <a:ext cx="215167" cy="18306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581280" y="2113162"/>
              <a:ext cx="1190019" cy="1265575"/>
              <a:chOff x="5144429" y="2402735"/>
              <a:chExt cx="7326864" cy="1175860"/>
            </a:xfrm>
          </p:grpSpPr>
          <p:sp>
            <p:nvSpPr>
              <p:cNvPr id="22" name="Rectangle 20"/>
              <p:cNvSpPr/>
              <p:nvPr/>
            </p:nvSpPr>
            <p:spPr>
              <a:xfrm>
                <a:off x="5165618" y="2402735"/>
                <a:ext cx="7305675" cy="506244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>
                        <a:lumMod val="100000"/>
                      </a:schemeClr>
                    </a:solidFill>
                  </a:rPr>
                  <a:t>图片选择按钮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144429" y="2961025"/>
                <a:ext cx="7100629" cy="617570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lvl="0" algn="ctr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点击按钮后，可在本地文件夹中选择图片文件，并放置在画纸中央</a:t>
                </a: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2182777" y="2155858"/>
            <a:ext cx="1597000" cy="1910783"/>
            <a:chOff x="1819480" y="2125721"/>
            <a:chExt cx="1343744" cy="1464484"/>
          </a:xfrm>
        </p:grpSpPr>
        <p:sp>
          <p:nvSpPr>
            <p:cNvPr id="5" name="Rectangle: Rounded Corners 18"/>
            <p:cNvSpPr/>
            <p:nvPr/>
          </p:nvSpPr>
          <p:spPr>
            <a:xfrm>
              <a:off x="1819480" y="2125723"/>
              <a:ext cx="1186577" cy="1464482"/>
            </a:xfrm>
            <a:prstGeom prst="roundRect">
              <a:avLst>
                <a:gd name="adj" fmla="val 46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dirty="0"/>
            </a:p>
          </p:txBody>
        </p:sp>
        <p:sp>
          <p:nvSpPr>
            <p:cNvPr id="9" name="Freeform: Shape 6"/>
            <p:cNvSpPr/>
            <p:nvPr/>
          </p:nvSpPr>
          <p:spPr>
            <a:xfrm>
              <a:off x="2046549" y="2125721"/>
              <a:ext cx="909198" cy="1464480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lowchart: Extract 8"/>
            <p:cNvSpPr/>
            <p:nvPr/>
          </p:nvSpPr>
          <p:spPr>
            <a:xfrm rot="5400000">
              <a:off x="2964110" y="3289330"/>
              <a:ext cx="215167" cy="18306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6" name="Group 23"/>
            <p:cNvGrpSpPr/>
            <p:nvPr/>
          </p:nvGrpSpPr>
          <p:grpSpPr>
            <a:xfrm>
              <a:off x="1819480" y="2125725"/>
              <a:ext cx="1186577" cy="1208329"/>
              <a:chOff x="4886324" y="2414406"/>
              <a:chExt cx="7305675" cy="1122672"/>
            </a:xfrm>
          </p:grpSpPr>
          <p:sp>
            <p:nvSpPr>
              <p:cNvPr id="20" name="Rectangle 24"/>
              <p:cNvSpPr/>
              <p:nvPr/>
            </p:nvSpPr>
            <p:spPr>
              <a:xfrm>
                <a:off x="4886324" y="2414406"/>
                <a:ext cx="7305675" cy="506244"/>
              </a:xfrm>
              <a:prstGeom prst="rect">
                <a:avLst/>
              </a:prstGeom>
            </p:spPr>
            <p:txBody>
              <a:bodyPr wrap="none" anchor="b" anchorCtr="0">
                <a:normAutofit/>
              </a:bodyPr>
              <a:lstStyle/>
              <a:p>
                <a:pPr algn="ctr"/>
                <a:endParaRPr lang="zh-CN" altLang="en-US" sz="1200" b="1" dirty="0">
                  <a:solidFill>
                    <a:schemeClr val="bg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Rectangle 25"/>
              <p:cNvSpPr/>
              <p:nvPr/>
            </p:nvSpPr>
            <p:spPr>
              <a:xfrm>
                <a:off x="5966070" y="2994758"/>
                <a:ext cx="5597870" cy="542320"/>
              </a:xfrm>
              <a:prstGeom prst="rect">
                <a:avLst/>
              </a:prstGeom>
            </p:spPr>
            <p:txBody>
              <a:bodyPr wrap="square" anchor="t" anchorCtr="0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bg1"/>
                    </a:solidFill>
                  </a:rPr>
                  <a:t>点击按钮后，可在画纸上绘画菱形</a:t>
                </a:r>
              </a:p>
            </p:txBody>
          </p: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132E5D-49EB-4835-A208-60FB691F8DB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027CCFE-E250-4D4C-9330-605A2A158637}"/>
              </a:ext>
            </a:extLst>
          </p:cNvPr>
          <p:cNvSpPr/>
          <p:nvPr/>
        </p:nvSpPr>
        <p:spPr>
          <a:xfrm>
            <a:off x="2251249" y="2419682"/>
            <a:ext cx="1230530" cy="398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菱形按钮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118F5C-BF3B-45B4-A475-DDF4C9F8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00" y="910842"/>
            <a:ext cx="5086500" cy="33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4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E4FDD08-196B-457A-BBA9-7BBA96DA76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6A36A193-C17D-424D-8E58-A6A2B78541E5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1A33B9F7-28C5-4BFD-AA79-C9808A338B7A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9F59911-0EB7-41DB-9848-6CF9EACC8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实验原理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08CA9D-DB05-421F-BE31-F771D6CE3A73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02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8E7073A6-4A8B-47DA-9B19-673E6285039A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B00A44C-CE4C-4EE8-A987-10C36CDB8326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3" grpId="0"/>
      <p:bldP spid="14" grpId="0"/>
      <p:bldP spid="16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00235" y="1707654"/>
            <a:ext cx="1941269" cy="2025225"/>
            <a:chOff x="319299" y="2023393"/>
            <a:chExt cx="2694674" cy="2811214"/>
          </a:xfrm>
        </p:grpSpPr>
        <p:sp>
          <p:nvSpPr>
            <p:cNvPr id="22" name="任意多边形 53"/>
            <p:cNvSpPr>
              <a:spLocks/>
            </p:cNvSpPr>
            <p:nvPr/>
          </p:nvSpPr>
          <p:spPr bwMode="auto">
            <a:xfrm>
              <a:off x="319299" y="2023393"/>
              <a:ext cx="2694674" cy="2811214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任意多边形 54"/>
            <p:cNvSpPr>
              <a:spLocks/>
            </p:cNvSpPr>
            <p:nvPr/>
          </p:nvSpPr>
          <p:spPr bwMode="auto">
            <a:xfrm>
              <a:off x="495297" y="2208905"/>
              <a:ext cx="2342678" cy="2417597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任意多边形 55"/>
            <p:cNvSpPr>
              <a:spLocks/>
            </p:cNvSpPr>
            <p:nvPr/>
          </p:nvSpPr>
          <p:spPr bwMode="auto">
            <a:xfrm>
              <a:off x="592206" y="2140997"/>
              <a:ext cx="2148855" cy="533941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b="1" dirty="0" err="1">
                  <a:solidFill>
                    <a:schemeClr val="bg1"/>
                  </a:solidFill>
                </a:rPr>
                <a:t>mainwindow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30566" y="3140967"/>
              <a:ext cx="2272137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ctr" defTabSz="914378">
                <a:lnSpc>
                  <a:spcPct val="110000"/>
                </a:lnSpc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主窗口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92558" y="1707654"/>
            <a:ext cx="1941269" cy="2025225"/>
            <a:chOff x="3272208" y="2023393"/>
            <a:chExt cx="2694674" cy="2811214"/>
          </a:xfrm>
        </p:grpSpPr>
        <p:sp>
          <p:nvSpPr>
            <p:cNvPr id="16" name="任意多边形 60"/>
            <p:cNvSpPr>
              <a:spLocks/>
            </p:cNvSpPr>
            <p:nvPr/>
          </p:nvSpPr>
          <p:spPr bwMode="auto">
            <a:xfrm>
              <a:off x="3272208" y="2023393"/>
              <a:ext cx="2694674" cy="2811214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 61"/>
            <p:cNvSpPr>
              <a:spLocks/>
            </p:cNvSpPr>
            <p:nvPr/>
          </p:nvSpPr>
          <p:spPr bwMode="auto">
            <a:xfrm>
              <a:off x="3448206" y="2208905"/>
              <a:ext cx="2342678" cy="2417597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 62"/>
            <p:cNvSpPr>
              <a:spLocks/>
            </p:cNvSpPr>
            <p:nvPr/>
          </p:nvSpPr>
          <p:spPr bwMode="auto">
            <a:xfrm>
              <a:off x="3518771" y="2140997"/>
              <a:ext cx="2236841" cy="533941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b="1" dirty="0" err="1">
                  <a:solidFill>
                    <a:schemeClr val="bg1"/>
                  </a:solidFill>
                </a:rPr>
                <a:t>centerframe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483475" y="3140969"/>
              <a:ext cx="2272138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ctr" defTabSz="914378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</a:rPr>
                <a:t>创建命令区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584880" y="1707654"/>
            <a:ext cx="1941269" cy="2025225"/>
            <a:chOff x="6225118" y="2023393"/>
            <a:chExt cx="2694674" cy="2811214"/>
          </a:xfrm>
        </p:grpSpPr>
        <p:sp>
          <p:nvSpPr>
            <p:cNvPr id="10" name="任意多边形 67"/>
            <p:cNvSpPr>
              <a:spLocks/>
            </p:cNvSpPr>
            <p:nvPr/>
          </p:nvSpPr>
          <p:spPr bwMode="auto">
            <a:xfrm>
              <a:off x="6225118" y="2023393"/>
              <a:ext cx="2694674" cy="2811214"/>
            </a:xfrm>
            <a:custGeom>
              <a:avLst/>
              <a:gdLst>
                <a:gd name="T0" fmla="*/ 538 w 1089"/>
                <a:gd name="T1" fmla="*/ 1138 h 1138"/>
                <a:gd name="T2" fmla="*/ 466 w 1089"/>
                <a:gd name="T3" fmla="*/ 1122 h 1138"/>
                <a:gd name="T4" fmla="*/ 71 w 1089"/>
                <a:gd name="T5" fmla="*/ 895 h 1138"/>
                <a:gd name="T6" fmla="*/ 0 w 1089"/>
                <a:gd name="T7" fmla="*/ 772 h 1138"/>
                <a:gd name="T8" fmla="*/ 4 w 1089"/>
                <a:gd name="T9" fmla="*/ 248 h 1138"/>
                <a:gd name="T10" fmla="*/ 79 w 1089"/>
                <a:gd name="T11" fmla="*/ 143 h 1138"/>
                <a:gd name="T12" fmla="*/ 455 w 1089"/>
                <a:gd name="T13" fmla="*/ 12 h 1138"/>
                <a:gd name="T14" fmla="*/ 540 w 1089"/>
                <a:gd name="T15" fmla="*/ 0 h 1138"/>
                <a:gd name="T16" fmla="*/ 621 w 1089"/>
                <a:gd name="T17" fmla="*/ 11 h 1138"/>
                <a:gd name="T18" fmla="*/ 1015 w 1089"/>
                <a:gd name="T19" fmla="*/ 144 h 1138"/>
                <a:gd name="T20" fmla="*/ 1088 w 1089"/>
                <a:gd name="T21" fmla="*/ 247 h 1138"/>
                <a:gd name="T22" fmla="*/ 1078 w 1089"/>
                <a:gd name="T23" fmla="*/ 772 h 1138"/>
                <a:gd name="T24" fmla="*/ 1005 w 1089"/>
                <a:gd name="T25" fmla="*/ 895 h 1138"/>
                <a:gd name="T26" fmla="*/ 609 w 1089"/>
                <a:gd name="T27" fmla="*/ 1122 h 1138"/>
                <a:gd name="T28" fmla="*/ 538 w 1089"/>
                <a:gd name="T29" fmla="*/ 1138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9" h="1138">
                  <a:moveTo>
                    <a:pt x="538" y="1138"/>
                  </a:moveTo>
                  <a:cubicBezTo>
                    <a:pt x="511" y="1138"/>
                    <a:pt x="485" y="1132"/>
                    <a:pt x="466" y="1122"/>
                  </a:cubicBezTo>
                  <a:cubicBezTo>
                    <a:pt x="71" y="895"/>
                    <a:pt x="71" y="895"/>
                    <a:pt x="71" y="895"/>
                  </a:cubicBezTo>
                  <a:cubicBezTo>
                    <a:pt x="32" y="873"/>
                    <a:pt x="0" y="817"/>
                    <a:pt x="0" y="772"/>
                  </a:cubicBezTo>
                  <a:cubicBezTo>
                    <a:pt x="4" y="248"/>
                    <a:pt x="4" y="248"/>
                    <a:pt x="4" y="248"/>
                  </a:cubicBezTo>
                  <a:cubicBezTo>
                    <a:pt x="4" y="205"/>
                    <a:pt x="38" y="157"/>
                    <a:pt x="79" y="143"/>
                  </a:cubicBezTo>
                  <a:cubicBezTo>
                    <a:pt x="455" y="12"/>
                    <a:pt x="455" y="12"/>
                    <a:pt x="455" y="12"/>
                  </a:cubicBezTo>
                  <a:cubicBezTo>
                    <a:pt x="477" y="4"/>
                    <a:pt x="508" y="0"/>
                    <a:pt x="540" y="0"/>
                  </a:cubicBezTo>
                  <a:cubicBezTo>
                    <a:pt x="570" y="0"/>
                    <a:pt x="600" y="4"/>
                    <a:pt x="621" y="11"/>
                  </a:cubicBezTo>
                  <a:cubicBezTo>
                    <a:pt x="1015" y="144"/>
                    <a:pt x="1015" y="144"/>
                    <a:pt x="1015" y="144"/>
                  </a:cubicBezTo>
                  <a:cubicBezTo>
                    <a:pt x="1056" y="157"/>
                    <a:pt x="1089" y="205"/>
                    <a:pt x="1088" y="247"/>
                  </a:cubicBezTo>
                  <a:cubicBezTo>
                    <a:pt x="1078" y="772"/>
                    <a:pt x="1078" y="772"/>
                    <a:pt x="1078" y="772"/>
                  </a:cubicBezTo>
                  <a:cubicBezTo>
                    <a:pt x="1077" y="816"/>
                    <a:pt x="1044" y="873"/>
                    <a:pt x="1005" y="895"/>
                  </a:cubicBezTo>
                  <a:cubicBezTo>
                    <a:pt x="609" y="1122"/>
                    <a:pt x="609" y="1122"/>
                    <a:pt x="609" y="1122"/>
                  </a:cubicBezTo>
                  <a:cubicBezTo>
                    <a:pt x="591" y="1132"/>
                    <a:pt x="565" y="1138"/>
                    <a:pt x="538" y="11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 68"/>
            <p:cNvSpPr>
              <a:spLocks/>
            </p:cNvSpPr>
            <p:nvPr/>
          </p:nvSpPr>
          <p:spPr bwMode="auto">
            <a:xfrm>
              <a:off x="6401116" y="2208905"/>
              <a:ext cx="2342678" cy="2417597"/>
            </a:xfrm>
            <a:custGeom>
              <a:avLst/>
              <a:gdLst>
                <a:gd name="T0" fmla="*/ 83 w 947"/>
                <a:gd name="T1" fmla="*/ 784 h 979"/>
                <a:gd name="T2" fmla="*/ 0 w 947"/>
                <a:gd name="T3" fmla="*/ 643 h 979"/>
                <a:gd name="T4" fmla="*/ 3 w 947"/>
                <a:gd name="T5" fmla="*/ 243 h 979"/>
                <a:gd name="T6" fmla="*/ 94 w 947"/>
                <a:gd name="T7" fmla="*/ 116 h 979"/>
                <a:gd name="T8" fmla="*/ 378 w 947"/>
                <a:gd name="T9" fmla="*/ 18 h 979"/>
                <a:gd name="T10" fmla="*/ 558 w 947"/>
                <a:gd name="T11" fmla="*/ 17 h 979"/>
                <a:gd name="T12" fmla="*/ 857 w 947"/>
                <a:gd name="T13" fmla="*/ 117 h 979"/>
                <a:gd name="T14" fmla="*/ 946 w 947"/>
                <a:gd name="T15" fmla="*/ 243 h 979"/>
                <a:gd name="T16" fmla="*/ 938 w 947"/>
                <a:gd name="T17" fmla="*/ 642 h 979"/>
                <a:gd name="T18" fmla="*/ 853 w 947"/>
                <a:gd name="T19" fmla="*/ 783 h 979"/>
                <a:gd name="T20" fmla="*/ 550 w 947"/>
                <a:gd name="T21" fmla="*/ 953 h 979"/>
                <a:gd name="T22" fmla="*/ 384 w 947"/>
                <a:gd name="T23" fmla="*/ 953 h 979"/>
                <a:gd name="T24" fmla="*/ 83 w 947"/>
                <a:gd name="T25" fmla="*/ 784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979">
                  <a:moveTo>
                    <a:pt x="83" y="784"/>
                  </a:moveTo>
                  <a:cubicBezTo>
                    <a:pt x="37" y="759"/>
                    <a:pt x="0" y="695"/>
                    <a:pt x="0" y="643"/>
                  </a:cubicBezTo>
                  <a:cubicBezTo>
                    <a:pt x="3" y="243"/>
                    <a:pt x="3" y="243"/>
                    <a:pt x="3" y="243"/>
                  </a:cubicBezTo>
                  <a:cubicBezTo>
                    <a:pt x="4" y="191"/>
                    <a:pt x="44" y="134"/>
                    <a:pt x="94" y="116"/>
                  </a:cubicBezTo>
                  <a:cubicBezTo>
                    <a:pt x="378" y="18"/>
                    <a:pt x="378" y="18"/>
                    <a:pt x="378" y="18"/>
                  </a:cubicBezTo>
                  <a:cubicBezTo>
                    <a:pt x="427" y="1"/>
                    <a:pt x="508" y="0"/>
                    <a:pt x="558" y="17"/>
                  </a:cubicBezTo>
                  <a:cubicBezTo>
                    <a:pt x="857" y="117"/>
                    <a:pt x="857" y="117"/>
                    <a:pt x="857" y="117"/>
                  </a:cubicBezTo>
                  <a:cubicBezTo>
                    <a:pt x="907" y="134"/>
                    <a:pt x="947" y="191"/>
                    <a:pt x="946" y="243"/>
                  </a:cubicBezTo>
                  <a:cubicBezTo>
                    <a:pt x="938" y="642"/>
                    <a:pt x="938" y="642"/>
                    <a:pt x="938" y="642"/>
                  </a:cubicBezTo>
                  <a:cubicBezTo>
                    <a:pt x="937" y="694"/>
                    <a:pt x="899" y="758"/>
                    <a:pt x="853" y="783"/>
                  </a:cubicBezTo>
                  <a:cubicBezTo>
                    <a:pt x="550" y="953"/>
                    <a:pt x="550" y="953"/>
                    <a:pt x="550" y="953"/>
                  </a:cubicBezTo>
                  <a:cubicBezTo>
                    <a:pt x="505" y="979"/>
                    <a:pt x="430" y="979"/>
                    <a:pt x="384" y="953"/>
                  </a:cubicBezTo>
                  <a:lnTo>
                    <a:pt x="83" y="7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 69"/>
            <p:cNvSpPr>
              <a:spLocks/>
            </p:cNvSpPr>
            <p:nvPr/>
          </p:nvSpPr>
          <p:spPr bwMode="auto">
            <a:xfrm>
              <a:off x="6631198" y="2161338"/>
              <a:ext cx="2025573" cy="533941"/>
            </a:xfrm>
            <a:custGeom>
              <a:avLst/>
              <a:gdLst>
                <a:gd name="T0" fmla="*/ 716 w 719"/>
                <a:gd name="T1" fmla="*/ 0 h 216"/>
                <a:gd name="T2" fmla="*/ 362 w 719"/>
                <a:gd name="T3" fmla="*/ 0 h 216"/>
                <a:gd name="T4" fmla="*/ 359 w 719"/>
                <a:gd name="T5" fmla="*/ 0 h 216"/>
                <a:gd name="T6" fmla="*/ 359 w 719"/>
                <a:gd name="T7" fmla="*/ 0 h 216"/>
                <a:gd name="T8" fmla="*/ 356 w 719"/>
                <a:gd name="T9" fmla="*/ 0 h 216"/>
                <a:gd name="T10" fmla="*/ 2 w 719"/>
                <a:gd name="T11" fmla="*/ 0 h 216"/>
                <a:gd name="T12" fmla="*/ 0 w 719"/>
                <a:gd name="T13" fmla="*/ 0 h 216"/>
                <a:gd name="T14" fmla="*/ 39 w 719"/>
                <a:gd name="T15" fmla="*/ 9 h 216"/>
                <a:gd name="T16" fmla="*/ 46 w 719"/>
                <a:gd name="T17" fmla="*/ 13 h 216"/>
                <a:gd name="T18" fmla="*/ 49 w 719"/>
                <a:gd name="T19" fmla="*/ 14 h 216"/>
                <a:gd name="T20" fmla="*/ 53 w 719"/>
                <a:gd name="T21" fmla="*/ 17 h 216"/>
                <a:gd name="T22" fmla="*/ 56 w 719"/>
                <a:gd name="T23" fmla="*/ 19 h 216"/>
                <a:gd name="T24" fmla="*/ 59 w 719"/>
                <a:gd name="T25" fmla="*/ 22 h 216"/>
                <a:gd name="T26" fmla="*/ 63 w 719"/>
                <a:gd name="T27" fmla="*/ 25 h 216"/>
                <a:gd name="T28" fmla="*/ 64 w 719"/>
                <a:gd name="T29" fmla="*/ 27 h 216"/>
                <a:gd name="T30" fmla="*/ 70 w 719"/>
                <a:gd name="T31" fmla="*/ 33 h 216"/>
                <a:gd name="T32" fmla="*/ 71 w 719"/>
                <a:gd name="T33" fmla="*/ 34 h 216"/>
                <a:gd name="T34" fmla="*/ 75 w 719"/>
                <a:gd name="T35" fmla="*/ 38 h 216"/>
                <a:gd name="T36" fmla="*/ 76 w 719"/>
                <a:gd name="T37" fmla="*/ 40 h 216"/>
                <a:gd name="T38" fmla="*/ 77 w 719"/>
                <a:gd name="T39" fmla="*/ 41 h 216"/>
                <a:gd name="T40" fmla="*/ 78 w 719"/>
                <a:gd name="T41" fmla="*/ 43 h 216"/>
                <a:gd name="T42" fmla="*/ 81 w 719"/>
                <a:gd name="T43" fmla="*/ 47 h 216"/>
                <a:gd name="T44" fmla="*/ 81 w 719"/>
                <a:gd name="T45" fmla="*/ 48 h 216"/>
                <a:gd name="T46" fmla="*/ 81 w 719"/>
                <a:gd name="T47" fmla="*/ 48 h 216"/>
                <a:gd name="T48" fmla="*/ 81 w 719"/>
                <a:gd name="T49" fmla="*/ 48 h 216"/>
                <a:gd name="T50" fmla="*/ 86 w 719"/>
                <a:gd name="T51" fmla="*/ 59 h 216"/>
                <a:gd name="T52" fmla="*/ 86 w 719"/>
                <a:gd name="T53" fmla="*/ 59 h 216"/>
                <a:gd name="T54" fmla="*/ 96 w 719"/>
                <a:gd name="T55" fmla="*/ 95 h 216"/>
                <a:gd name="T56" fmla="*/ 96 w 719"/>
                <a:gd name="T57" fmla="*/ 98 h 216"/>
                <a:gd name="T58" fmla="*/ 111 w 719"/>
                <a:gd name="T59" fmla="*/ 166 h 216"/>
                <a:gd name="T60" fmla="*/ 192 w 719"/>
                <a:gd name="T61" fmla="*/ 216 h 216"/>
                <a:gd name="T62" fmla="*/ 356 w 719"/>
                <a:gd name="T63" fmla="*/ 216 h 216"/>
                <a:gd name="T64" fmla="*/ 359 w 719"/>
                <a:gd name="T65" fmla="*/ 216 h 216"/>
                <a:gd name="T66" fmla="*/ 359 w 719"/>
                <a:gd name="T67" fmla="*/ 216 h 216"/>
                <a:gd name="T68" fmla="*/ 362 w 719"/>
                <a:gd name="T69" fmla="*/ 216 h 216"/>
                <a:gd name="T70" fmla="*/ 526 w 719"/>
                <a:gd name="T71" fmla="*/ 216 h 216"/>
                <a:gd name="T72" fmla="*/ 607 w 719"/>
                <a:gd name="T73" fmla="*/ 166 h 216"/>
                <a:gd name="T74" fmla="*/ 622 w 719"/>
                <a:gd name="T75" fmla="*/ 98 h 216"/>
                <a:gd name="T76" fmla="*/ 622 w 719"/>
                <a:gd name="T77" fmla="*/ 96 h 216"/>
                <a:gd name="T78" fmla="*/ 632 w 719"/>
                <a:gd name="T79" fmla="*/ 59 h 216"/>
                <a:gd name="T80" fmla="*/ 637 w 719"/>
                <a:gd name="T81" fmla="*/ 48 h 216"/>
                <a:gd name="T82" fmla="*/ 654 w 719"/>
                <a:gd name="T83" fmla="*/ 27 h 216"/>
                <a:gd name="T84" fmla="*/ 656 w 719"/>
                <a:gd name="T85" fmla="*/ 25 h 216"/>
                <a:gd name="T86" fmla="*/ 659 w 719"/>
                <a:gd name="T87" fmla="*/ 22 h 216"/>
                <a:gd name="T88" fmla="*/ 662 w 719"/>
                <a:gd name="T89" fmla="*/ 19 h 216"/>
                <a:gd name="T90" fmla="*/ 665 w 719"/>
                <a:gd name="T91" fmla="*/ 17 h 216"/>
                <a:gd name="T92" fmla="*/ 669 w 719"/>
                <a:gd name="T93" fmla="*/ 14 h 216"/>
                <a:gd name="T94" fmla="*/ 672 w 719"/>
                <a:gd name="T95" fmla="*/ 13 h 216"/>
                <a:gd name="T96" fmla="*/ 679 w 719"/>
                <a:gd name="T97" fmla="*/ 9 h 216"/>
                <a:gd name="T98" fmla="*/ 719 w 719"/>
                <a:gd name="T99" fmla="*/ 0 h 216"/>
                <a:gd name="T100" fmla="*/ 716 w 719"/>
                <a:gd name="T10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9" h="216">
                  <a:moveTo>
                    <a:pt x="716" y="0"/>
                  </a:moveTo>
                  <a:cubicBezTo>
                    <a:pt x="362" y="0"/>
                    <a:pt x="362" y="0"/>
                    <a:pt x="362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6" y="0"/>
                    <a:pt x="356" y="0"/>
                    <a:pt x="3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3" y="0"/>
                    <a:pt x="27" y="4"/>
                    <a:pt x="39" y="9"/>
                  </a:cubicBezTo>
                  <a:cubicBezTo>
                    <a:pt x="42" y="10"/>
                    <a:pt x="44" y="12"/>
                    <a:pt x="46" y="13"/>
                  </a:cubicBezTo>
                  <a:cubicBezTo>
                    <a:pt x="47" y="13"/>
                    <a:pt x="48" y="14"/>
                    <a:pt x="49" y="14"/>
                  </a:cubicBezTo>
                  <a:cubicBezTo>
                    <a:pt x="50" y="15"/>
                    <a:pt x="52" y="16"/>
                    <a:pt x="53" y="17"/>
                  </a:cubicBezTo>
                  <a:cubicBezTo>
                    <a:pt x="54" y="18"/>
                    <a:pt x="55" y="19"/>
                    <a:pt x="56" y="19"/>
                  </a:cubicBezTo>
                  <a:cubicBezTo>
                    <a:pt x="57" y="20"/>
                    <a:pt x="58" y="21"/>
                    <a:pt x="59" y="22"/>
                  </a:cubicBezTo>
                  <a:cubicBezTo>
                    <a:pt x="60" y="23"/>
                    <a:pt x="61" y="24"/>
                    <a:pt x="63" y="25"/>
                  </a:cubicBezTo>
                  <a:cubicBezTo>
                    <a:pt x="63" y="25"/>
                    <a:pt x="64" y="26"/>
                    <a:pt x="64" y="27"/>
                  </a:cubicBezTo>
                  <a:cubicBezTo>
                    <a:pt x="67" y="29"/>
                    <a:pt x="69" y="31"/>
                    <a:pt x="70" y="33"/>
                  </a:cubicBezTo>
                  <a:cubicBezTo>
                    <a:pt x="71" y="33"/>
                    <a:pt x="71" y="34"/>
                    <a:pt x="71" y="34"/>
                  </a:cubicBezTo>
                  <a:cubicBezTo>
                    <a:pt x="72" y="35"/>
                    <a:pt x="73" y="37"/>
                    <a:pt x="75" y="38"/>
                  </a:cubicBezTo>
                  <a:cubicBezTo>
                    <a:pt x="75" y="39"/>
                    <a:pt x="75" y="39"/>
                    <a:pt x="76" y="40"/>
                  </a:cubicBezTo>
                  <a:cubicBezTo>
                    <a:pt x="76" y="40"/>
                    <a:pt x="76" y="40"/>
                    <a:pt x="77" y="41"/>
                  </a:cubicBezTo>
                  <a:cubicBezTo>
                    <a:pt x="77" y="41"/>
                    <a:pt x="77" y="42"/>
                    <a:pt x="78" y="43"/>
                  </a:cubicBezTo>
                  <a:cubicBezTo>
                    <a:pt x="79" y="44"/>
                    <a:pt x="80" y="46"/>
                    <a:pt x="81" y="47"/>
                  </a:cubicBezTo>
                  <a:cubicBezTo>
                    <a:pt x="81" y="47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3" y="52"/>
                    <a:pt x="85" y="55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91" y="70"/>
                    <a:pt x="94" y="83"/>
                    <a:pt x="96" y="95"/>
                  </a:cubicBezTo>
                  <a:cubicBezTo>
                    <a:pt x="96" y="96"/>
                    <a:pt x="96" y="97"/>
                    <a:pt x="96" y="98"/>
                  </a:cubicBezTo>
                  <a:cubicBezTo>
                    <a:pt x="99" y="121"/>
                    <a:pt x="101" y="145"/>
                    <a:pt x="111" y="166"/>
                  </a:cubicBezTo>
                  <a:cubicBezTo>
                    <a:pt x="127" y="199"/>
                    <a:pt x="155" y="216"/>
                    <a:pt x="192" y="216"/>
                  </a:cubicBezTo>
                  <a:cubicBezTo>
                    <a:pt x="192" y="216"/>
                    <a:pt x="356" y="216"/>
                    <a:pt x="356" y="216"/>
                  </a:cubicBezTo>
                  <a:cubicBezTo>
                    <a:pt x="356" y="216"/>
                    <a:pt x="357" y="216"/>
                    <a:pt x="359" y="216"/>
                  </a:cubicBezTo>
                  <a:cubicBezTo>
                    <a:pt x="359" y="216"/>
                    <a:pt x="359" y="216"/>
                    <a:pt x="359" y="216"/>
                  </a:cubicBezTo>
                  <a:cubicBezTo>
                    <a:pt x="361" y="216"/>
                    <a:pt x="362" y="216"/>
                    <a:pt x="362" y="216"/>
                  </a:cubicBezTo>
                  <a:cubicBezTo>
                    <a:pt x="362" y="216"/>
                    <a:pt x="526" y="216"/>
                    <a:pt x="526" y="216"/>
                  </a:cubicBezTo>
                  <a:cubicBezTo>
                    <a:pt x="563" y="216"/>
                    <a:pt x="591" y="199"/>
                    <a:pt x="607" y="166"/>
                  </a:cubicBezTo>
                  <a:cubicBezTo>
                    <a:pt x="618" y="145"/>
                    <a:pt x="619" y="121"/>
                    <a:pt x="622" y="98"/>
                  </a:cubicBezTo>
                  <a:cubicBezTo>
                    <a:pt x="622" y="98"/>
                    <a:pt x="622" y="97"/>
                    <a:pt x="622" y="96"/>
                  </a:cubicBezTo>
                  <a:cubicBezTo>
                    <a:pt x="624" y="83"/>
                    <a:pt x="627" y="71"/>
                    <a:pt x="632" y="59"/>
                  </a:cubicBezTo>
                  <a:cubicBezTo>
                    <a:pt x="633" y="55"/>
                    <a:pt x="635" y="51"/>
                    <a:pt x="637" y="48"/>
                  </a:cubicBezTo>
                  <a:cubicBezTo>
                    <a:pt x="642" y="40"/>
                    <a:pt x="647" y="33"/>
                    <a:pt x="654" y="27"/>
                  </a:cubicBezTo>
                  <a:cubicBezTo>
                    <a:pt x="654" y="26"/>
                    <a:pt x="655" y="25"/>
                    <a:pt x="656" y="25"/>
                  </a:cubicBezTo>
                  <a:cubicBezTo>
                    <a:pt x="657" y="24"/>
                    <a:pt x="658" y="23"/>
                    <a:pt x="659" y="22"/>
                  </a:cubicBezTo>
                  <a:cubicBezTo>
                    <a:pt x="660" y="21"/>
                    <a:pt x="661" y="20"/>
                    <a:pt x="662" y="19"/>
                  </a:cubicBezTo>
                  <a:cubicBezTo>
                    <a:pt x="663" y="19"/>
                    <a:pt x="664" y="18"/>
                    <a:pt x="665" y="17"/>
                  </a:cubicBezTo>
                  <a:cubicBezTo>
                    <a:pt x="667" y="16"/>
                    <a:pt x="668" y="15"/>
                    <a:pt x="669" y="14"/>
                  </a:cubicBezTo>
                  <a:cubicBezTo>
                    <a:pt x="670" y="14"/>
                    <a:pt x="671" y="13"/>
                    <a:pt x="672" y="13"/>
                  </a:cubicBezTo>
                  <a:cubicBezTo>
                    <a:pt x="674" y="12"/>
                    <a:pt x="676" y="10"/>
                    <a:pt x="679" y="9"/>
                  </a:cubicBezTo>
                  <a:cubicBezTo>
                    <a:pt x="691" y="4"/>
                    <a:pt x="705" y="0"/>
                    <a:pt x="719" y="0"/>
                  </a:cubicBezTo>
                  <a:cubicBezTo>
                    <a:pt x="718" y="0"/>
                    <a:pt x="717" y="0"/>
                    <a:pt x="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b="1" dirty="0" err="1">
                  <a:solidFill>
                    <a:schemeClr val="bg1"/>
                  </a:solidFill>
                </a:rPr>
                <a:t>drawwidget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436385" y="3140969"/>
              <a:ext cx="2272137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77500" lnSpcReduction="20000"/>
            </a:bodyPr>
            <a:lstStyle/>
            <a:p>
              <a:pPr lvl="0" algn="ctr" defTabSz="914378">
                <a:lnSpc>
                  <a:spcPct val="110000"/>
                </a:lnSpc>
                <a:spcBef>
                  <a:spcPct val="0"/>
                </a:spcBef>
                <a:defRPr/>
              </a:pPr>
              <a:r>
                <a:rPr lang="zh-CN" altLang="en-US" sz="1600" b="1" dirty="0">
                  <a:solidFill>
                    <a:schemeClr val="accent3"/>
                  </a:solidFill>
                </a:rPr>
                <a:t>绘画区</a:t>
              </a:r>
              <a:endParaRPr lang="en-US" altLang="zh-CN" sz="1600" b="1" dirty="0">
                <a:solidFill>
                  <a:schemeClr val="accent3"/>
                </a:solidFill>
              </a:endParaRPr>
            </a:p>
            <a:p>
              <a:pPr lvl="0" algn="ctr" defTabSz="914378">
                <a:lnSpc>
                  <a:spcPct val="110000"/>
                </a:lnSpc>
                <a:spcBef>
                  <a:spcPct val="0"/>
                </a:spcBef>
                <a:defRPr/>
              </a:pPr>
              <a:endParaRPr lang="zh-CN" altLang="en-US" sz="16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F016C659-2B98-4A4F-B6ED-498F4615861D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</a:p>
        </p:txBody>
      </p:sp>
    </p:spTree>
    <p:extLst>
      <p:ext uri="{BB962C8B-B14F-4D97-AF65-F5344CB8AC3E}">
        <p14:creationId xmlns:p14="http://schemas.microsoft.com/office/powerpoint/2010/main" val="16780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027194F3-50F7-4FFF-B433-7E98222D90DD}"/>
              </a:ext>
            </a:extLst>
          </p:cNvPr>
          <p:cNvGrpSpPr/>
          <p:nvPr/>
        </p:nvGrpSpPr>
        <p:grpSpPr>
          <a:xfrm>
            <a:off x="1115616" y="1802686"/>
            <a:ext cx="5219967" cy="629439"/>
            <a:chOff x="1367004" y="1369367"/>
            <a:chExt cx="5219967" cy="629439"/>
          </a:xfrm>
        </p:grpSpPr>
        <p:sp>
          <p:nvSpPr>
            <p:cNvPr id="6" name="iS1ide-Rectangle: Rounded Corners 6">
              <a:extLst>
                <a:ext uri="{FF2B5EF4-FFF2-40B4-BE49-F238E27FC236}">
                  <a16:creationId xmlns:a16="http://schemas.microsoft.com/office/drawing/2014/main" id="{D9E2237B-FB0C-4C6E-B2C3-8DF6361279D6}"/>
                </a:ext>
              </a:extLst>
            </p:cNvPr>
            <p:cNvSpPr/>
            <p:nvPr/>
          </p:nvSpPr>
          <p:spPr>
            <a:xfrm>
              <a:off x="1367004" y="1369367"/>
              <a:ext cx="5219967" cy="6294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0" anchor="ctr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</a:rPr>
                <a:t>设置中央窗口</a:t>
              </a:r>
            </a:p>
          </p:txBody>
        </p: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CD0ADE01-F5BF-4B4C-893A-60C6E792B152}"/>
                </a:ext>
              </a:extLst>
            </p:cNvPr>
            <p:cNvGrpSpPr/>
            <p:nvPr/>
          </p:nvGrpSpPr>
          <p:grpSpPr>
            <a:xfrm flipH="1">
              <a:off x="5674284" y="1496362"/>
              <a:ext cx="472845" cy="326515"/>
              <a:chOff x="6581417" y="4508968"/>
              <a:chExt cx="1165640" cy="804905"/>
            </a:xfrm>
            <a:solidFill>
              <a:schemeClr val="bg1"/>
            </a:solidFill>
          </p:grpSpPr>
          <p:sp>
            <p:nvSpPr>
              <p:cNvPr id="20" name="iS1ide-Rectangle: Rounded Corners 17">
                <a:extLst>
                  <a:ext uri="{FF2B5EF4-FFF2-40B4-BE49-F238E27FC236}">
                    <a16:creationId xmlns:a16="http://schemas.microsoft.com/office/drawing/2014/main" id="{DA56A8F7-24EE-49D5-B118-BC4FEC7D168A}"/>
                  </a:ext>
                </a:extLst>
              </p:cNvPr>
              <p:cNvSpPr/>
              <p:nvPr/>
            </p:nvSpPr>
            <p:spPr>
              <a:xfrm>
                <a:off x="6737230" y="4508968"/>
                <a:ext cx="854015" cy="658255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S1ide-Rectangle 18">
                <a:extLst>
                  <a:ext uri="{FF2B5EF4-FFF2-40B4-BE49-F238E27FC236}">
                    <a16:creationId xmlns:a16="http://schemas.microsoft.com/office/drawing/2014/main" id="{49F62C84-3E9F-49A3-A19C-1FBC4EEF3E18}"/>
                  </a:ext>
                </a:extLst>
              </p:cNvPr>
              <p:cNvSpPr/>
              <p:nvPr/>
            </p:nvSpPr>
            <p:spPr>
              <a:xfrm>
                <a:off x="6836434" y="4590294"/>
                <a:ext cx="655607" cy="495603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1ide-Freeform: Shape 19">
                <a:extLst>
                  <a:ext uri="{FF2B5EF4-FFF2-40B4-BE49-F238E27FC236}">
                    <a16:creationId xmlns:a16="http://schemas.microsoft.com/office/drawing/2014/main" id="{1C3301C5-3579-4A4D-A987-84865B6A1EF9}"/>
                  </a:ext>
                </a:extLst>
              </p:cNvPr>
              <p:cNvSpPr/>
              <p:nvPr/>
            </p:nvSpPr>
            <p:spPr>
              <a:xfrm>
                <a:off x="6581417" y="5217733"/>
                <a:ext cx="1165640" cy="96140"/>
              </a:xfrm>
              <a:custGeom>
                <a:avLst/>
                <a:gdLst>
                  <a:gd name="connsiteX0" fmla="*/ 0 w 2193259"/>
                  <a:gd name="connsiteY0" fmla="*/ 0 h 138023"/>
                  <a:gd name="connsiteX1" fmla="*/ 2193259 w 2193259"/>
                  <a:gd name="connsiteY1" fmla="*/ 0 h 138023"/>
                  <a:gd name="connsiteX2" fmla="*/ 2193259 w 2193259"/>
                  <a:gd name="connsiteY2" fmla="*/ 67572 h 138023"/>
                  <a:gd name="connsiteX3" fmla="*/ 2122808 w 2193259"/>
                  <a:gd name="connsiteY3" fmla="*/ 138023 h 138023"/>
                  <a:gd name="connsiteX4" fmla="*/ 70451 w 2193259"/>
                  <a:gd name="connsiteY4" fmla="*/ 138023 h 138023"/>
                  <a:gd name="connsiteX5" fmla="*/ 0 w 2193259"/>
                  <a:gd name="connsiteY5" fmla="*/ 67572 h 138023"/>
                  <a:gd name="connsiteX6" fmla="*/ 0 w 2193259"/>
                  <a:gd name="connsiteY6" fmla="*/ 0 h 138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3259" h="138023">
                    <a:moveTo>
                      <a:pt x="0" y="0"/>
                    </a:moveTo>
                    <a:lnTo>
                      <a:pt x="2193259" y="0"/>
                    </a:lnTo>
                    <a:lnTo>
                      <a:pt x="2193259" y="67572"/>
                    </a:lnTo>
                    <a:cubicBezTo>
                      <a:pt x="2193259" y="106481"/>
                      <a:pt x="2161717" y="138023"/>
                      <a:pt x="2122808" y="138023"/>
                    </a:cubicBezTo>
                    <a:lnTo>
                      <a:pt x="70451" y="138023"/>
                    </a:lnTo>
                    <a:cubicBezTo>
                      <a:pt x="31542" y="138023"/>
                      <a:pt x="0" y="106481"/>
                      <a:pt x="0" y="675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S1ide-Rectangle 20">
                <a:extLst>
                  <a:ext uri="{FF2B5EF4-FFF2-40B4-BE49-F238E27FC236}">
                    <a16:creationId xmlns:a16="http://schemas.microsoft.com/office/drawing/2014/main" id="{7678BF6E-274F-4983-9D73-1AC170EBF212}"/>
                  </a:ext>
                </a:extLst>
              </p:cNvPr>
              <p:cNvSpPr/>
              <p:nvPr/>
            </p:nvSpPr>
            <p:spPr>
              <a:xfrm>
                <a:off x="7008962" y="5242943"/>
                <a:ext cx="310549" cy="45719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9D538FC-F71B-4C35-A320-124D672DE983}"/>
              </a:ext>
            </a:extLst>
          </p:cNvPr>
          <p:cNvGrpSpPr/>
          <p:nvPr/>
        </p:nvGrpSpPr>
        <p:grpSpPr>
          <a:xfrm>
            <a:off x="2246679" y="2903315"/>
            <a:ext cx="5219967" cy="629439"/>
            <a:chOff x="2645302" y="2080262"/>
            <a:chExt cx="5219967" cy="629439"/>
          </a:xfrm>
        </p:grpSpPr>
        <p:sp>
          <p:nvSpPr>
            <p:cNvPr id="5" name="iS1ide-Rectangle: Rounded Corners 5">
              <a:extLst>
                <a:ext uri="{FF2B5EF4-FFF2-40B4-BE49-F238E27FC236}">
                  <a16:creationId xmlns:a16="http://schemas.microsoft.com/office/drawing/2014/main" id="{CF1654B7-829F-4924-B9FC-57FB6854DA4C}"/>
                </a:ext>
              </a:extLst>
            </p:cNvPr>
            <p:cNvSpPr/>
            <p:nvPr/>
          </p:nvSpPr>
          <p:spPr>
            <a:xfrm>
              <a:off x="2645302" y="2080262"/>
              <a:ext cx="5219967" cy="62943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00" anchor="ctr">
              <a:normAutofit/>
            </a:bodyPr>
            <a:lstStyle/>
            <a:p>
              <a:pPr lvl="0" algn="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</a:rPr>
                <a:t>设置工具栏</a:t>
              </a:r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id="{D0C695A8-BDE8-4E4E-9025-9C82509713A2}"/>
                </a:ext>
              </a:extLst>
            </p:cNvPr>
            <p:cNvGrpSpPr/>
            <p:nvPr/>
          </p:nvGrpSpPr>
          <p:grpSpPr>
            <a:xfrm>
              <a:off x="2902984" y="2224277"/>
              <a:ext cx="357931" cy="356224"/>
              <a:chOff x="5262370" y="2742828"/>
              <a:chExt cx="675892" cy="1542433"/>
            </a:xfrm>
            <a:solidFill>
              <a:schemeClr val="accent2"/>
            </a:solidFill>
          </p:grpSpPr>
          <p:sp>
            <p:nvSpPr>
              <p:cNvPr id="12" name="iS1ide-Freeform: Shape 27">
                <a:extLst>
                  <a:ext uri="{FF2B5EF4-FFF2-40B4-BE49-F238E27FC236}">
                    <a16:creationId xmlns:a16="http://schemas.microsoft.com/office/drawing/2014/main" id="{E1AE6C85-B887-4D95-81EF-24E21EF18427}"/>
                  </a:ext>
                </a:extLst>
              </p:cNvPr>
              <p:cNvSpPr/>
              <p:nvPr/>
            </p:nvSpPr>
            <p:spPr>
              <a:xfrm rot="10800000" flipH="1">
                <a:off x="5262370" y="2742828"/>
                <a:ext cx="675892" cy="1542433"/>
              </a:xfrm>
              <a:custGeom>
                <a:avLst/>
                <a:gdLst>
                  <a:gd name="connsiteX0" fmla="*/ 0 w 999747"/>
                  <a:gd name="connsiteY0" fmla="*/ 0 h 1605837"/>
                  <a:gd name="connsiteX1" fmla="*/ 999747 w 999747"/>
                  <a:gd name="connsiteY1" fmla="*/ 0 h 1605837"/>
                  <a:gd name="connsiteX2" fmla="*/ 999747 w 999747"/>
                  <a:gd name="connsiteY2" fmla="*/ 0 h 1605837"/>
                  <a:gd name="connsiteX3" fmla="*/ 0 w 999747"/>
                  <a:gd name="connsiteY3" fmla="*/ 0 h 1605837"/>
                  <a:gd name="connsiteX4" fmla="*/ 0 w 999747"/>
                  <a:gd name="connsiteY4" fmla="*/ 1605837 h 1605837"/>
                  <a:gd name="connsiteX5" fmla="*/ 0 w 999747"/>
                  <a:gd name="connsiteY5" fmla="*/ 1605837 h 1605837"/>
                  <a:gd name="connsiteX6" fmla="*/ 0 w 999747"/>
                  <a:gd name="connsiteY6" fmla="*/ 0 h 1605837"/>
                  <a:gd name="connsiteX0" fmla="*/ 0 w 999747"/>
                  <a:gd name="connsiteY0" fmla="*/ 8964 h 1614801"/>
                  <a:gd name="connsiteX1" fmla="*/ 999747 w 999747"/>
                  <a:gd name="connsiteY1" fmla="*/ 8964 h 1614801"/>
                  <a:gd name="connsiteX2" fmla="*/ 703911 w 999747"/>
                  <a:gd name="connsiteY2" fmla="*/ 0 h 1614801"/>
                  <a:gd name="connsiteX3" fmla="*/ 0 w 999747"/>
                  <a:gd name="connsiteY3" fmla="*/ 8964 h 1614801"/>
                  <a:gd name="connsiteX4" fmla="*/ 0 w 999747"/>
                  <a:gd name="connsiteY4" fmla="*/ 1614801 h 1614801"/>
                  <a:gd name="connsiteX5" fmla="*/ 0 w 999747"/>
                  <a:gd name="connsiteY5" fmla="*/ 1614801 h 1614801"/>
                  <a:gd name="connsiteX6" fmla="*/ 0 w 999747"/>
                  <a:gd name="connsiteY6" fmla="*/ 8964 h 1614801"/>
                  <a:gd name="connsiteX0" fmla="*/ 0 w 703911"/>
                  <a:gd name="connsiteY0" fmla="*/ 8964 h 1614801"/>
                  <a:gd name="connsiteX1" fmla="*/ 703911 w 703911"/>
                  <a:gd name="connsiteY1" fmla="*/ 0 h 1614801"/>
                  <a:gd name="connsiteX2" fmla="*/ 0 w 703911"/>
                  <a:gd name="connsiteY2" fmla="*/ 8964 h 1614801"/>
                  <a:gd name="connsiteX3" fmla="*/ 0 w 703911"/>
                  <a:gd name="connsiteY3" fmla="*/ 1614801 h 1614801"/>
                  <a:gd name="connsiteX4" fmla="*/ 0 w 703911"/>
                  <a:gd name="connsiteY4" fmla="*/ 1614801 h 1614801"/>
                  <a:gd name="connsiteX5" fmla="*/ 0 w 703911"/>
                  <a:gd name="connsiteY5" fmla="*/ 8964 h 1614801"/>
                  <a:gd name="connsiteX0" fmla="*/ 0 w 703911"/>
                  <a:gd name="connsiteY0" fmla="*/ 8964 h 1614801"/>
                  <a:gd name="connsiteX1" fmla="*/ 703911 w 703911"/>
                  <a:gd name="connsiteY1" fmla="*/ 0 h 1614801"/>
                  <a:gd name="connsiteX2" fmla="*/ 0 w 703911"/>
                  <a:gd name="connsiteY2" fmla="*/ 8964 h 1614801"/>
                  <a:gd name="connsiteX3" fmla="*/ 0 w 703911"/>
                  <a:gd name="connsiteY3" fmla="*/ 1614801 h 1614801"/>
                  <a:gd name="connsiteX4" fmla="*/ 0 w 703911"/>
                  <a:gd name="connsiteY4" fmla="*/ 1614801 h 1614801"/>
                  <a:gd name="connsiteX5" fmla="*/ 0 w 703911"/>
                  <a:gd name="connsiteY5" fmla="*/ 8964 h 1614801"/>
                  <a:gd name="connsiteX0" fmla="*/ 0 w 703911"/>
                  <a:gd name="connsiteY0" fmla="*/ 0 h 1605837"/>
                  <a:gd name="connsiteX1" fmla="*/ 703911 w 703911"/>
                  <a:gd name="connsiteY1" fmla="*/ 8965 h 1605837"/>
                  <a:gd name="connsiteX2" fmla="*/ 0 w 703911"/>
                  <a:gd name="connsiteY2" fmla="*/ 0 h 1605837"/>
                  <a:gd name="connsiteX3" fmla="*/ 0 w 703911"/>
                  <a:gd name="connsiteY3" fmla="*/ 1605837 h 1605837"/>
                  <a:gd name="connsiteX4" fmla="*/ 0 w 703911"/>
                  <a:gd name="connsiteY4" fmla="*/ 1605837 h 1605837"/>
                  <a:gd name="connsiteX5" fmla="*/ 0 w 703911"/>
                  <a:gd name="connsiteY5" fmla="*/ 0 h 1605837"/>
                  <a:gd name="connsiteX0" fmla="*/ 0 w 506687"/>
                  <a:gd name="connsiteY0" fmla="*/ 0 h 1605837"/>
                  <a:gd name="connsiteX1" fmla="*/ 506687 w 506687"/>
                  <a:gd name="connsiteY1" fmla="*/ 1 h 1605837"/>
                  <a:gd name="connsiteX2" fmla="*/ 0 w 506687"/>
                  <a:gd name="connsiteY2" fmla="*/ 0 h 1605837"/>
                  <a:gd name="connsiteX3" fmla="*/ 0 w 506687"/>
                  <a:gd name="connsiteY3" fmla="*/ 1605837 h 1605837"/>
                  <a:gd name="connsiteX4" fmla="*/ 0 w 506687"/>
                  <a:gd name="connsiteY4" fmla="*/ 1605837 h 1605837"/>
                  <a:gd name="connsiteX5" fmla="*/ 0 w 506687"/>
                  <a:gd name="connsiteY5" fmla="*/ 0 h 1605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6687" h="1605837">
                    <a:moveTo>
                      <a:pt x="0" y="0"/>
                    </a:moveTo>
                    <a:lnTo>
                      <a:pt x="506687" y="1"/>
                    </a:lnTo>
                    <a:lnTo>
                      <a:pt x="0" y="0"/>
                    </a:lnTo>
                    <a:lnTo>
                      <a:pt x="0" y="1605837"/>
                    </a:lnTo>
                    <a:lnTo>
                      <a:pt x="0" y="160583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S1ide-Flowchart: Process 28">
                <a:extLst>
                  <a:ext uri="{FF2B5EF4-FFF2-40B4-BE49-F238E27FC236}">
                    <a16:creationId xmlns:a16="http://schemas.microsoft.com/office/drawing/2014/main" id="{E03D301B-1963-4983-B2B4-5CF3C2DF062F}"/>
                  </a:ext>
                </a:extLst>
              </p:cNvPr>
              <p:cNvSpPr/>
              <p:nvPr/>
            </p:nvSpPr>
            <p:spPr>
              <a:xfrm>
                <a:off x="5378824" y="3413889"/>
                <a:ext cx="89647" cy="871371"/>
              </a:xfrm>
              <a:prstGeom prst="flowChartProcess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S1ide-Flowchart: Process 29">
                <a:extLst>
                  <a:ext uri="{FF2B5EF4-FFF2-40B4-BE49-F238E27FC236}">
                    <a16:creationId xmlns:a16="http://schemas.microsoft.com/office/drawing/2014/main" id="{1D76B61A-F872-4515-A4C7-335D12271C89}"/>
                  </a:ext>
                </a:extLst>
              </p:cNvPr>
              <p:cNvSpPr/>
              <p:nvPr/>
            </p:nvSpPr>
            <p:spPr>
              <a:xfrm>
                <a:off x="5805183" y="2754631"/>
                <a:ext cx="102558" cy="1499940"/>
              </a:xfrm>
              <a:prstGeom prst="flowChartProcess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iS1ide-Flowchart: Process 30">
                <a:extLst>
                  <a:ext uri="{FF2B5EF4-FFF2-40B4-BE49-F238E27FC236}">
                    <a16:creationId xmlns:a16="http://schemas.microsoft.com/office/drawing/2014/main" id="{9766A5EF-E950-45B8-AE0D-45DA900E5657}"/>
                  </a:ext>
                </a:extLst>
              </p:cNvPr>
              <p:cNvSpPr/>
              <p:nvPr/>
            </p:nvSpPr>
            <p:spPr>
              <a:xfrm>
                <a:off x="5582880" y="3079518"/>
                <a:ext cx="89649" cy="1174478"/>
              </a:xfrm>
              <a:prstGeom prst="flowChartProcess">
                <a:avLst/>
              </a:prstGeom>
              <a:grp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EC419B5B-68F0-4032-BC89-C68EBB368D7B}"/>
              </a:ext>
            </a:extLst>
          </p:cNvPr>
          <p:cNvGrpSpPr/>
          <p:nvPr/>
        </p:nvGrpSpPr>
        <p:grpSpPr>
          <a:xfrm>
            <a:off x="3096161" y="1802686"/>
            <a:ext cx="2389942" cy="1730069"/>
            <a:chOff x="2120983" y="200482"/>
            <a:chExt cx="6148192" cy="4450658"/>
          </a:xfrm>
        </p:grpSpPr>
        <p:sp>
          <p:nvSpPr>
            <p:cNvPr id="24" name="iS1ide-Right Triangle 8">
              <a:extLst>
                <a:ext uri="{FF2B5EF4-FFF2-40B4-BE49-F238E27FC236}">
                  <a16:creationId xmlns:a16="http://schemas.microsoft.com/office/drawing/2014/main" id="{C786107A-76CD-42FA-A8CB-A92D5AAE882A}"/>
                </a:ext>
              </a:extLst>
            </p:cNvPr>
            <p:cNvSpPr/>
            <p:nvPr/>
          </p:nvSpPr>
          <p:spPr>
            <a:xfrm rot="5400000">
              <a:off x="6649925" y="238750"/>
              <a:ext cx="1619250" cy="161925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5" name="iS1ide-Right Triangle 9">
              <a:extLst>
                <a:ext uri="{FF2B5EF4-FFF2-40B4-BE49-F238E27FC236}">
                  <a16:creationId xmlns:a16="http://schemas.microsoft.com/office/drawing/2014/main" id="{E63F4896-40C4-4350-A2BB-C6EFA6F3DAB5}"/>
                </a:ext>
              </a:extLst>
            </p:cNvPr>
            <p:cNvSpPr/>
            <p:nvPr/>
          </p:nvSpPr>
          <p:spPr>
            <a:xfrm rot="5400000">
              <a:off x="3979838" y="3031890"/>
              <a:ext cx="1619250" cy="161925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" name="iS1ide-Right Triangle 10">
              <a:extLst>
                <a:ext uri="{FF2B5EF4-FFF2-40B4-BE49-F238E27FC236}">
                  <a16:creationId xmlns:a16="http://schemas.microsoft.com/office/drawing/2014/main" id="{29FA95EE-AE1A-4F34-8166-467D7EA2B773}"/>
                </a:ext>
              </a:extLst>
            </p:cNvPr>
            <p:cNvSpPr/>
            <p:nvPr/>
          </p:nvSpPr>
          <p:spPr>
            <a:xfrm rot="16200000">
              <a:off x="4789466" y="200483"/>
              <a:ext cx="1619251" cy="161925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1ide-Right Triangle 11">
              <a:extLst>
                <a:ext uri="{FF2B5EF4-FFF2-40B4-BE49-F238E27FC236}">
                  <a16:creationId xmlns:a16="http://schemas.microsoft.com/office/drawing/2014/main" id="{4C9BFB8A-D0AD-4009-A43D-8725CBA182EA}"/>
                </a:ext>
              </a:extLst>
            </p:cNvPr>
            <p:cNvSpPr/>
            <p:nvPr/>
          </p:nvSpPr>
          <p:spPr>
            <a:xfrm rot="16200000">
              <a:off x="2120983" y="3031888"/>
              <a:ext cx="1619250" cy="161925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3BD00CEF-4E4D-49A8-B965-50060F6A41A0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mainwindow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55EB5B0-7DB3-42F6-A042-42C5BED73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09" y="714607"/>
            <a:ext cx="8552381" cy="371428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7397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0" y="3066542"/>
            <a:ext cx="9144000" cy="2076959"/>
            <a:chOff x="0" y="3066542"/>
            <a:chExt cx="9144000" cy="2076959"/>
          </a:xfrm>
        </p:grpSpPr>
        <p:sp>
          <p:nvSpPr>
            <p:cNvPr id="4" name="Freeform: Shape 4"/>
            <p:cNvSpPr/>
            <p:nvPr/>
          </p:nvSpPr>
          <p:spPr>
            <a:xfrm>
              <a:off x="0" y="3066542"/>
              <a:ext cx="9144000" cy="2076959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" fmla="*/ 0 w 6216319"/>
                <a:gd name="connsiteY0" fmla="*/ 9364 h 1311568"/>
                <a:gd name="connsiteX1" fmla="*/ 339865 w 6216319"/>
                <a:gd name="connsiteY1" fmla="*/ 0 h 1311568"/>
                <a:gd name="connsiteX2" fmla="*/ 6216319 w 6216319"/>
                <a:gd name="connsiteY2" fmla="*/ 9364 h 1311568"/>
                <a:gd name="connsiteX3" fmla="*/ 6216319 w 6216319"/>
                <a:gd name="connsiteY3" fmla="*/ 1311568 h 1311568"/>
                <a:gd name="connsiteX4" fmla="*/ 0 w 6216319"/>
                <a:gd name="connsiteY4" fmla="*/ 1311568 h 1311568"/>
                <a:gd name="connsiteX5" fmla="*/ 0 w 6216319"/>
                <a:gd name="connsiteY5" fmla="*/ 9364 h 1311568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47249 h 1349453"/>
                <a:gd name="connsiteX1" fmla="*/ 339865 w 6216319"/>
                <a:gd name="connsiteY1" fmla="*/ 232094 h 1349453"/>
                <a:gd name="connsiteX2" fmla="*/ 2273862 w 6216319"/>
                <a:gd name="connsiteY2" fmla="*/ 280646 h 1349453"/>
                <a:gd name="connsiteX3" fmla="*/ 6216319 w 6216319"/>
                <a:gd name="connsiteY3" fmla="*/ 47249 h 1349453"/>
                <a:gd name="connsiteX4" fmla="*/ 6216319 w 6216319"/>
                <a:gd name="connsiteY4" fmla="*/ 1349453 h 1349453"/>
                <a:gd name="connsiteX5" fmla="*/ 0 w 6216319"/>
                <a:gd name="connsiteY5" fmla="*/ 1349453 h 1349453"/>
                <a:gd name="connsiteX6" fmla="*/ 0 w 6216319"/>
                <a:gd name="connsiteY6" fmla="*/ 47249 h 1349453"/>
                <a:gd name="connsiteX0" fmla="*/ 0 w 6216319"/>
                <a:gd name="connsiteY0" fmla="*/ 30623 h 1332827"/>
                <a:gd name="connsiteX1" fmla="*/ 339865 w 6216319"/>
                <a:gd name="connsiteY1" fmla="*/ 215468 h 1332827"/>
                <a:gd name="connsiteX2" fmla="*/ 2265770 w 6216319"/>
                <a:gd name="connsiteY2" fmla="*/ 539150 h 1332827"/>
                <a:gd name="connsiteX3" fmla="*/ 6216319 w 6216319"/>
                <a:gd name="connsiteY3" fmla="*/ 30623 h 1332827"/>
                <a:gd name="connsiteX4" fmla="*/ 6216319 w 6216319"/>
                <a:gd name="connsiteY4" fmla="*/ 1332827 h 1332827"/>
                <a:gd name="connsiteX5" fmla="*/ 0 w 6216319"/>
                <a:gd name="connsiteY5" fmla="*/ 1332827 h 1332827"/>
                <a:gd name="connsiteX6" fmla="*/ 0 w 6216319"/>
                <a:gd name="connsiteY6" fmla="*/ 30623 h 1332827"/>
                <a:gd name="connsiteX0" fmla="*/ 0 w 6216319"/>
                <a:gd name="connsiteY0" fmla="*/ 31024 h 1333228"/>
                <a:gd name="connsiteX1" fmla="*/ 339865 w 6216319"/>
                <a:gd name="connsiteY1" fmla="*/ 215869 h 1333228"/>
                <a:gd name="connsiteX2" fmla="*/ 2265770 w 6216319"/>
                <a:gd name="connsiteY2" fmla="*/ 539551 h 1333228"/>
                <a:gd name="connsiteX3" fmla="*/ 3269182 w 6216319"/>
                <a:gd name="connsiteY3" fmla="*/ 418171 h 1333228"/>
                <a:gd name="connsiteX4" fmla="*/ 6216319 w 6216319"/>
                <a:gd name="connsiteY4" fmla="*/ 31024 h 1333228"/>
                <a:gd name="connsiteX5" fmla="*/ 6216319 w 6216319"/>
                <a:gd name="connsiteY5" fmla="*/ 1333228 h 1333228"/>
                <a:gd name="connsiteX6" fmla="*/ 0 w 6216319"/>
                <a:gd name="connsiteY6" fmla="*/ 1333228 h 1333228"/>
                <a:gd name="connsiteX7" fmla="*/ 0 w 6216319"/>
                <a:gd name="connsiteY7" fmla="*/ 31024 h 1333228"/>
                <a:gd name="connsiteX0" fmla="*/ 0 w 6216319"/>
                <a:gd name="connsiteY0" fmla="*/ 26175 h 1328379"/>
                <a:gd name="connsiteX1" fmla="*/ 339865 w 6216319"/>
                <a:gd name="connsiteY1" fmla="*/ 211020 h 1328379"/>
                <a:gd name="connsiteX2" fmla="*/ 2265770 w 6216319"/>
                <a:gd name="connsiteY2" fmla="*/ 534702 h 1328379"/>
                <a:gd name="connsiteX3" fmla="*/ 3244906 w 6216319"/>
                <a:gd name="connsiteY3" fmla="*/ 518518 h 1328379"/>
                <a:gd name="connsiteX4" fmla="*/ 6216319 w 6216319"/>
                <a:gd name="connsiteY4" fmla="*/ 26175 h 1328379"/>
                <a:gd name="connsiteX5" fmla="*/ 6216319 w 6216319"/>
                <a:gd name="connsiteY5" fmla="*/ 1328379 h 1328379"/>
                <a:gd name="connsiteX6" fmla="*/ 0 w 6216319"/>
                <a:gd name="connsiteY6" fmla="*/ 1328379 h 1328379"/>
                <a:gd name="connsiteX7" fmla="*/ 0 w 6216319"/>
                <a:gd name="connsiteY7" fmla="*/ 26175 h 1328379"/>
                <a:gd name="connsiteX0" fmla="*/ 0 w 6216319"/>
                <a:gd name="connsiteY0" fmla="*/ 63128 h 1365332"/>
                <a:gd name="connsiteX1" fmla="*/ 339865 w 6216319"/>
                <a:gd name="connsiteY1" fmla="*/ 247973 h 1365332"/>
                <a:gd name="connsiteX2" fmla="*/ 2265770 w 6216319"/>
                <a:gd name="connsiteY2" fmla="*/ 571655 h 1365332"/>
                <a:gd name="connsiteX3" fmla="*/ 3244906 w 6216319"/>
                <a:gd name="connsiteY3" fmla="*/ 555471 h 1365332"/>
                <a:gd name="connsiteX4" fmla="*/ 4725749 w 6216319"/>
                <a:gd name="connsiteY4" fmla="*/ 239882 h 1365332"/>
                <a:gd name="connsiteX5" fmla="*/ 6216319 w 6216319"/>
                <a:gd name="connsiteY5" fmla="*/ 63128 h 1365332"/>
                <a:gd name="connsiteX6" fmla="*/ 6216319 w 6216319"/>
                <a:gd name="connsiteY6" fmla="*/ 1365332 h 1365332"/>
                <a:gd name="connsiteX7" fmla="*/ 0 w 6216319"/>
                <a:gd name="connsiteY7" fmla="*/ 1365332 h 1365332"/>
                <a:gd name="connsiteX8" fmla="*/ 0 w 6216319"/>
                <a:gd name="connsiteY8" fmla="*/ 63128 h 1365332"/>
                <a:gd name="connsiteX0" fmla="*/ 0 w 6216319"/>
                <a:gd name="connsiteY0" fmla="*/ 20810 h 1323014"/>
                <a:gd name="connsiteX1" fmla="*/ 339865 w 6216319"/>
                <a:gd name="connsiteY1" fmla="*/ 205655 h 1323014"/>
                <a:gd name="connsiteX2" fmla="*/ 2265770 w 6216319"/>
                <a:gd name="connsiteY2" fmla="*/ 529337 h 1323014"/>
                <a:gd name="connsiteX3" fmla="*/ 3244906 w 6216319"/>
                <a:gd name="connsiteY3" fmla="*/ 513153 h 1323014"/>
                <a:gd name="connsiteX4" fmla="*/ 4628644 w 6216319"/>
                <a:gd name="connsiteY4" fmla="*/ 1055320 h 1323014"/>
                <a:gd name="connsiteX5" fmla="*/ 6216319 w 6216319"/>
                <a:gd name="connsiteY5" fmla="*/ 20810 h 1323014"/>
                <a:gd name="connsiteX6" fmla="*/ 6216319 w 6216319"/>
                <a:gd name="connsiteY6" fmla="*/ 1323014 h 1323014"/>
                <a:gd name="connsiteX7" fmla="*/ 0 w 6216319"/>
                <a:gd name="connsiteY7" fmla="*/ 1323014 h 1323014"/>
                <a:gd name="connsiteX8" fmla="*/ 0 w 6216319"/>
                <a:gd name="connsiteY8" fmla="*/ 20810 h 1323014"/>
                <a:gd name="connsiteX0" fmla="*/ 0 w 6216319"/>
                <a:gd name="connsiteY0" fmla="*/ 32243 h 1334447"/>
                <a:gd name="connsiteX1" fmla="*/ 339865 w 6216319"/>
                <a:gd name="connsiteY1" fmla="*/ 217088 h 1334447"/>
                <a:gd name="connsiteX2" fmla="*/ 2265770 w 6216319"/>
                <a:gd name="connsiteY2" fmla="*/ 540770 h 1334447"/>
                <a:gd name="connsiteX3" fmla="*/ 3244906 w 6216319"/>
                <a:gd name="connsiteY3" fmla="*/ 524586 h 1334447"/>
                <a:gd name="connsiteX4" fmla="*/ 4628644 w 6216319"/>
                <a:gd name="connsiteY4" fmla="*/ 1066753 h 1334447"/>
                <a:gd name="connsiteX5" fmla="*/ 5526860 w 6216319"/>
                <a:gd name="connsiteY5" fmla="*/ 451758 h 1334447"/>
                <a:gd name="connsiteX6" fmla="*/ 6216319 w 6216319"/>
                <a:gd name="connsiteY6" fmla="*/ 32243 h 1334447"/>
                <a:gd name="connsiteX7" fmla="*/ 6216319 w 6216319"/>
                <a:gd name="connsiteY7" fmla="*/ 1334447 h 1334447"/>
                <a:gd name="connsiteX8" fmla="*/ 0 w 6216319"/>
                <a:gd name="connsiteY8" fmla="*/ 1334447 h 1334447"/>
                <a:gd name="connsiteX9" fmla="*/ 0 w 6216319"/>
                <a:gd name="connsiteY9" fmla="*/ 32243 h 1334447"/>
                <a:gd name="connsiteX0" fmla="*/ 0 w 6216319"/>
                <a:gd name="connsiteY0" fmla="*/ 12831 h 1315035"/>
                <a:gd name="connsiteX1" fmla="*/ 339865 w 6216319"/>
                <a:gd name="connsiteY1" fmla="*/ 197676 h 1315035"/>
                <a:gd name="connsiteX2" fmla="*/ 2265770 w 6216319"/>
                <a:gd name="connsiteY2" fmla="*/ 521358 h 1315035"/>
                <a:gd name="connsiteX3" fmla="*/ 3244906 w 6216319"/>
                <a:gd name="connsiteY3" fmla="*/ 505174 h 1315035"/>
                <a:gd name="connsiteX4" fmla="*/ 4628644 w 6216319"/>
                <a:gd name="connsiteY4" fmla="*/ 1047341 h 1315035"/>
                <a:gd name="connsiteX5" fmla="*/ 5356927 w 6216319"/>
                <a:gd name="connsiteY5" fmla="*/ 1201089 h 1315035"/>
                <a:gd name="connsiteX6" fmla="*/ 6216319 w 6216319"/>
                <a:gd name="connsiteY6" fmla="*/ 12831 h 1315035"/>
                <a:gd name="connsiteX7" fmla="*/ 6216319 w 6216319"/>
                <a:gd name="connsiteY7" fmla="*/ 1315035 h 1315035"/>
                <a:gd name="connsiteX8" fmla="*/ 0 w 6216319"/>
                <a:gd name="connsiteY8" fmla="*/ 1315035 h 1315035"/>
                <a:gd name="connsiteX9" fmla="*/ 0 w 6216319"/>
                <a:gd name="connsiteY9" fmla="*/ 12831 h 1315035"/>
                <a:gd name="connsiteX0" fmla="*/ 0 w 6498499"/>
                <a:gd name="connsiteY0" fmla="*/ 0 h 1302204"/>
                <a:gd name="connsiteX1" fmla="*/ 339865 w 6498499"/>
                <a:gd name="connsiteY1" fmla="*/ 184845 h 1302204"/>
                <a:gd name="connsiteX2" fmla="*/ 2265770 w 6498499"/>
                <a:gd name="connsiteY2" fmla="*/ 508527 h 1302204"/>
                <a:gd name="connsiteX3" fmla="*/ 3244906 w 6498499"/>
                <a:gd name="connsiteY3" fmla="*/ 492343 h 1302204"/>
                <a:gd name="connsiteX4" fmla="*/ 4628644 w 6498499"/>
                <a:gd name="connsiteY4" fmla="*/ 1034510 h 1302204"/>
                <a:gd name="connsiteX5" fmla="*/ 5356927 w 6498499"/>
                <a:gd name="connsiteY5" fmla="*/ 1188258 h 1302204"/>
                <a:gd name="connsiteX6" fmla="*/ 6216319 w 6498499"/>
                <a:gd name="connsiteY6" fmla="*/ 1302204 h 1302204"/>
                <a:gd name="connsiteX7" fmla="*/ 0 w 6498499"/>
                <a:gd name="connsiteY7" fmla="*/ 1302204 h 1302204"/>
                <a:gd name="connsiteX8" fmla="*/ 0 w 649849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147589 h 1449793"/>
                <a:gd name="connsiteX1" fmla="*/ 339865 w 6216319"/>
                <a:gd name="connsiteY1" fmla="*/ 332434 h 1449793"/>
                <a:gd name="connsiteX2" fmla="*/ 2265770 w 6216319"/>
                <a:gd name="connsiteY2" fmla="*/ 656116 h 1449793"/>
                <a:gd name="connsiteX3" fmla="*/ 3244906 w 6216319"/>
                <a:gd name="connsiteY3" fmla="*/ 639932 h 1449793"/>
                <a:gd name="connsiteX4" fmla="*/ 4628644 w 6216319"/>
                <a:gd name="connsiteY4" fmla="*/ 1182099 h 1449793"/>
                <a:gd name="connsiteX5" fmla="*/ 5356927 w 6216319"/>
                <a:gd name="connsiteY5" fmla="*/ 1335847 h 1449793"/>
                <a:gd name="connsiteX6" fmla="*/ 6216319 w 6216319"/>
                <a:gd name="connsiteY6" fmla="*/ 1449793 h 1449793"/>
                <a:gd name="connsiteX7" fmla="*/ 0 w 6216319"/>
                <a:gd name="connsiteY7" fmla="*/ 1449793 h 1449793"/>
                <a:gd name="connsiteX8" fmla="*/ 0 w 6216319"/>
                <a:gd name="connsiteY8" fmla="*/ 147589 h 1449793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34944 h 1337148"/>
                <a:gd name="connsiteX1" fmla="*/ 339865 w 6216319"/>
                <a:gd name="connsiteY1" fmla="*/ 219789 h 1337148"/>
                <a:gd name="connsiteX2" fmla="*/ 2265770 w 6216319"/>
                <a:gd name="connsiteY2" fmla="*/ 543471 h 1337148"/>
                <a:gd name="connsiteX3" fmla="*/ 3244906 w 6216319"/>
                <a:gd name="connsiteY3" fmla="*/ 527287 h 1337148"/>
                <a:gd name="connsiteX4" fmla="*/ 4628644 w 6216319"/>
                <a:gd name="connsiteY4" fmla="*/ 1069454 h 1337148"/>
                <a:gd name="connsiteX5" fmla="*/ 5356927 w 6216319"/>
                <a:gd name="connsiteY5" fmla="*/ 1223202 h 1337148"/>
                <a:gd name="connsiteX6" fmla="*/ 6216319 w 6216319"/>
                <a:gd name="connsiteY6" fmla="*/ 1337148 h 1337148"/>
                <a:gd name="connsiteX7" fmla="*/ 0 w 6216319"/>
                <a:gd name="connsiteY7" fmla="*/ 1337148 h 1337148"/>
                <a:gd name="connsiteX8" fmla="*/ 0 w 6216319"/>
                <a:gd name="connsiteY8" fmla="*/ 34944 h 1337148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530 h 1302734"/>
                <a:gd name="connsiteX1" fmla="*/ 339865 w 6216319"/>
                <a:gd name="connsiteY1" fmla="*/ 185375 h 1302734"/>
                <a:gd name="connsiteX2" fmla="*/ 2265770 w 6216319"/>
                <a:gd name="connsiteY2" fmla="*/ 509057 h 1302734"/>
                <a:gd name="connsiteX3" fmla="*/ 3244906 w 6216319"/>
                <a:gd name="connsiteY3" fmla="*/ 492873 h 1302734"/>
                <a:gd name="connsiteX4" fmla="*/ 4628644 w 6216319"/>
                <a:gd name="connsiteY4" fmla="*/ 1035040 h 1302734"/>
                <a:gd name="connsiteX5" fmla="*/ 5356927 w 6216319"/>
                <a:gd name="connsiteY5" fmla="*/ 1188788 h 1302734"/>
                <a:gd name="connsiteX6" fmla="*/ 6216319 w 6216319"/>
                <a:gd name="connsiteY6" fmla="*/ 1302734 h 1302734"/>
                <a:gd name="connsiteX7" fmla="*/ 0 w 6216319"/>
                <a:gd name="connsiteY7" fmla="*/ 1302734 h 1302734"/>
                <a:gd name="connsiteX8" fmla="*/ 0 w 6216319"/>
                <a:gd name="connsiteY8" fmla="*/ 530 h 1302734"/>
                <a:gd name="connsiteX0" fmla="*/ 0 w 6216319"/>
                <a:gd name="connsiteY0" fmla="*/ 20163 h 1322367"/>
                <a:gd name="connsiteX1" fmla="*/ 2265770 w 6216319"/>
                <a:gd name="connsiteY1" fmla="*/ 528690 h 1322367"/>
                <a:gd name="connsiteX2" fmla="*/ 3244906 w 6216319"/>
                <a:gd name="connsiteY2" fmla="*/ 512506 h 1322367"/>
                <a:gd name="connsiteX3" fmla="*/ 4628644 w 6216319"/>
                <a:gd name="connsiteY3" fmla="*/ 1054673 h 1322367"/>
                <a:gd name="connsiteX4" fmla="*/ 5356927 w 6216319"/>
                <a:gd name="connsiteY4" fmla="*/ 1208421 h 1322367"/>
                <a:gd name="connsiteX5" fmla="*/ 6216319 w 6216319"/>
                <a:gd name="connsiteY5" fmla="*/ 1322367 h 1322367"/>
                <a:gd name="connsiteX6" fmla="*/ 0 w 6216319"/>
                <a:gd name="connsiteY6" fmla="*/ 1322367 h 1322367"/>
                <a:gd name="connsiteX7" fmla="*/ 0 w 6216319"/>
                <a:gd name="connsiteY7" fmla="*/ 20163 h 1322367"/>
                <a:gd name="connsiteX0" fmla="*/ 0 w 6216319"/>
                <a:gd name="connsiteY0" fmla="*/ 105646 h 1407850"/>
                <a:gd name="connsiteX1" fmla="*/ 477430 w 6216319"/>
                <a:gd name="connsiteY1" fmla="*/ 136745 h 1407850"/>
                <a:gd name="connsiteX2" fmla="*/ 2265770 w 6216319"/>
                <a:gd name="connsiteY2" fmla="*/ 614173 h 1407850"/>
                <a:gd name="connsiteX3" fmla="*/ 3244906 w 6216319"/>
                <a:gd name="connsiteY3" fmla="*/ 597989 h 1407850"/>
                <a:gd name="connsiteX4" fmla="*/ 4628644 w 6216319"/>
                <a:gd name="connsiteY4" fmla="*/ 1140156 h 1407850"/>
                <a:gd name="connsiteX5" fmla="*/ 5356927 w 6216319"/>
                <a:gd name="connsiteY5" fmla="*/ 1293904 h 1407850"/>
                <a:gd name="connsiteX6" fmla="*/ 6216319 w 6216319"/>
                <a:gd name="connsiteY6" fmla="*/ 1407850 h 1407850"/>
                <a:gd name="connsiteX7" fmla="*/ 0 w 6216319"/>
                <a:gd name="connsiteY7" fmla="*/ 1407850 h 1407850"/>
                <a:gd name="connsiteX8" fmla="*/ 0 w 6216319"/>
                <a:gd name="connsiteY8" fmla="*/ 105646 h 1407850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57561 h 1359765"/>
                <a:gd name="connsiteX1" fmla="*/ 574189 w 6216319"/>
                <a:gd name="connsiteY1" fmla="*/ 379355 h 1359765"/>
                <a:gd name="connsiteX2" fmla="*/ 2265770 w 6216319"/>
                <a:gd name="connsiteY2" fmla="*/ 566088 h 1359765"/>
                <a:gd name="connsiteX3" fmla="*/ 3244906 w 6216319"/>
                <a:gd name="connsiteY3" fmla="*/ 549904 h 1359765"/>
                <a:gd name="connsiteX4" fmla="*/ 4628644 w 6216319"/>
                <a:gd name="connsiteY4" fmla="*/ 1092071 h 1359765"/>
                <a:gd name="connsiteX5" fmla="*/ 5356927 w 6216319"/>
                <a:gd name="connsiteY5" fmla="*/ 1245819 h 1359765"/>
                <a:gd name="connsiteX6" fmla="*/ 6216319 w 6216319"/>
                <a:gd name="connsiteY6" fmla="*/ 1359765 h 1359765"/>
                <a:gd name="connsiteX7" fmla="*/ 0 w 6216319"/>
                <a:gd name="connsiteY7" fmla="*/ 1359765 h 1359765"/>
                <a:gd name="connsiteX8" fmla="*/ 0 w 6216319"/>
                <a:gd name="connsiteY8" fmla="*/ 57561 h 1359765"/>
                <a:gd name="connsiteX0" fmla="*/ 0 w 6216319"/>
                <a:gd name="connsiteY0" fmla="*/ 55201 h 1357405"/>
                <a:gd name="connsiteX1" fmla="*/ 574189 w 6216319"/>
                <a:gd name="connsiteY1" fmla="*/ 376995 h 1357405"/>
                <a:gd name="connsiteX2" fmla="*/ 2244895 w 6216319"/>
                <a:gd name="connsiteY2" fmla="*/ 570887 h 1357405"/>
                <a:gd name="connsiteX3" fmla="*/ 3244906 w 6216319"/>
                <a:gd name="connsiteY3" fmla="*/ 547544 h 1357405"/>
                <a:gd name="connsiteX4" fmla="*/ 4628644 w 6216319"/>
                <a:gd name="connsiteY4" fmla="*/ 1089711 h 1357405"/>
                <a:gd name="connsiteX5" fmla="*/ 5356927 w 6216319"/>
                <a:gd name="connsiteY5" fmla="*/ 1243459 h 1357405"/>
                <a:gd name="connsiteX6" fmla="*/ 6216319 w 6216319"/>
                <a:gd name="connsiteY6" fmla="*/ 1357405 h 1357405"/>
                <a:gd name="connsiteX7" fmla="*/ 0 w 6216319"/>
                <a:gd name="connsiteY7" fmla="*/ 1357405 h 1357405"/>
                <a:gd name="connsiteX8" fmla="*/ 0 w 6216319"/>
                <a:gd name="connsiteY8" fmla="*/ 55201 h 1357405"/>
                <a:gd name="connsiteX0" fmla="*/ 0 w 6216319"/>
                <a:gd name="connsiteY0" fmla="*/ 49067 h 1351271"/>
                <a:gd name="connsiteX1" fmla="*/ 574189 w 6216319"/>
                <a:gd name="connsiteY1" fmla="*/ 370861 h 1351271"/>
                <a:gd name="connsiteX2" fmla="*/ 1217749 w 6216319"/>
                <a:gd name="connsiteY2" fmla="*/ 1887 h 1351271"/>
                <a:gd name="connsiteX3" fmla="*/ 2244895 w 6216319"/>
                <a:gd name="connsiteY3" fmla="*/ 564753 h 1351271"/>
                <a:gd name="connsiteX4" fmla="*/ 3244906 w 6216319"/>
                <a:gd name="connsiteY4" fmla="*/ 541410 h 1351271"/>
                <a:gd name="connsiteX5" fmla="*/ 4628644 w 6216319"/>
                <a:gd name="connsiteY5" fmla="*/ 1083577 h 1351271"/>
                <a:gd name="connsiteX6" fmla="*/ 5356927 w 6216319"/>
                <a:gd name="connsiteY6" fmla="*/ 1237325 h 1351271"/>
                <a:gd name="connsiteX7" fmla="*/ 6216319 w 6216319"/>
                <a:gd name="connsiteY7" fmla="*/ 1351271 h 1351271"/>
                <a:gd name="connsiteX8" fmla="*/ 0 w 6216319"/>
                <a:gd name="connsiteY8" fmla="*/ 1351271 h 1351271"/>
                <a:gd name="connsiteX9" fmla="*/ 0 w 6216319"/>
                <a:gd name="connsiteY9" fmla="*/ 49067 h 1351271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04848 w 6216319"/>
                <a:gd name="connsiteY3" fmla="*/ 296453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889839 w 6216319"/>
                <a:gd name="connsiteY6" fmla="*/ 317928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613304"/>
                <a:gd name="connsiteY0" fmla="*/ 22 h 1302226"/>
                <a:gd name="connsiteX1" fmla="*/ 574189 w 6613304"/>
                <a:gd name="connsiteY1" fmla="*/ 321816 h 1302226"/>
                <a:gd name="connsiteX2" fmla="*/ 1015951 w 6613304"/>
                <a:gd name="connsiteY2" fmla="*/ 346561 h 1302226"/>
                <a:gd name="connsiteX3" fmla="*/ 1732682 w 6613304"/>
                <a:gd name="connsiteY3" fmla="*/ 368038 h 1302226"/>
                <a:gd name="connsiteX4" fmla="*/ 2147475 w 6613304"/>
                <a:gd name="connsiteY4" fmla="*/ 479915 h 1302226"/>
                <a:gd name="connsiteX5" fmla="*/ 3043108 w 6613304"/>
                <a:gd name="connsiteY5" fmla="*/ 549633 h 1302226"/>
                <a:gd name="connsiteX6" fmla="*/ 3562786 w 6613304"/>
                <a:gd name="connsiteY6" fmla="*/ 790391 h 1302226"/>
                <a:gd name="connsiteX7" fmla="*/ 4684312 w 6613304"/>
                <a:gd name="connsiteY7" fmla="*/ 1156227 h 1302226"/>
                <a:gd name="connsiteX8" fmla="*/ 5092502 w 6613304"/>
                <a:gd name="connsiteY8" fmla="*/ 1188280 h 1302226"/>
                <a:gd name="connsiteX9" fmla="*/ 5886947 w 6613304"/>
                <a:gd name="connsiteY9" fmla="*/ 1005147 h 1302226"/>
                <a:gd name="connsiteX10" fmla="*/ 6216319 w 6613304"/>
                <a:gd name="connsiteY10" fmla="*/ 1302226 h 1302226"/>
                <a:gd name="connsiteX11" fmla="*/ 0 w 6613304"/>
                <a:gd name="connsiteY11" fmla="*/ 1302226 h 1302226"/>
                <a:gd name="connsiteX12" fmla="*/ 0 w 6613304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0574"/>
                <a:gd name="connsiteY0" fmla="*/ 22 h 1302226"/>
                <a:gd name="connsiteX1" fmla="*/ 574189 w 6590574"/>
                <a:gd name="connsiteY1" fmla="*/ 321816 h 1302226"/>
                <a:gd name="connsiteX2" fmla="*/ 1015951 w 6590574"/>
                <a:gd name="connsiteY2" fmla="*/ 346561 h 1302226"/>
                <a:gd name="connsiteX3" fmla="*/ 1732682 w 6590574"/>
                <a:gd name="connsiteY3" fmla="*/ 368038 h 1302226"/>
                <a:gd name="connsiteX4" fmla="*/ 2147475 w 6590574"/>
                <a:gd name="connsiteY4" fmla="*/ 479915 h 1302226"/>
                <a:gd name="connsiteX5" fmla="*/ 3043108 w 6590574"/>
                <a:gd name="connsiteY5" fmla="*/ 549633 h 1302226"/>
                <a:gd name="connsiteX6" fmla="*/ 3562786 w 6590574"/>
                <a:gd name="connsiteY6" fmla="*/ 790391 h 1302226"/>
                <a:gd name="connsiteX7" fmla="*/ 4684312 w 6590574"/>
                <a:gd name="connsiteY7" fmla="*/ 1156227 h 1302226"/>
                <a:gd name="connsiteX8" fmla="*/ 5092502 w 6590574"/>
                <a:gd name="connsiteY8" fmla="*/ 1188280 h 1302226"/>
                <a:gd name="connsiteX9" fmla="*/ 5810403 w 6590574"/>
                <a:gd name="connsiteY9" fmla="*/ 1184110 h 1302226"/>
                <a:gd name="connsiteX10" fmla="*/ 6216319 w 6590574"/>
                <a:gd name="connsiteY10" fmla="*/ 1302226 h 1302226"/>
                <a:gd name="connsiteX11" fmla="*/ 0 w 6590574"/>
                <a:gd name="connsiteY11" fmla="*/ 1302226 h 1302226"/>
                <a:gd name="connsiteX12" fmla="*/ 0 w 6590574"/>
                <a:gd name="connsiteY12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5810403 w 6216319"/>
                <a:gd name="connsiteY9" fmla="*/ 1184110 h 1302226"/>
                <a:gd name="connsiteX10" fmla="*/ 6216319 w 6216319"/>
                <a:gd name="connsiteY10" fmla="*/ 1302226 h 1302226"/>
                <a:gd name="connsiteX11" fmla="*/ 0 w 6216319"/>
                <a:gd name="connsiteY11" fmla="*/ 1302226 h 1302226"/>
                <a:gd name="connsiteX12" fmla="*/ 0 w 6216319"/>
                <a:gd name="connsiteY12" fmla="*/ 22 h 1302226"/>
                <a:gd name="connsiteX0" fmla="*/ 0 w 6216319"/>
                <a:gd name="connsiteY0" fmla="*/ 10 h 1452543"/>
                <a:gd name="connsiteX1" fmla="*/ 574189 w 6216319"/>
                <a:gd name="connsiteY1" fmla="*/ 472133 h 1452543"/>
                <a:gd name="connsiteX2" fmla="*/ 1015951 w 6216319"/>
                <a:gd name="connsiteY2" fmla="*/ 496878 h 1452543"/>
                <a:gd name="connsiteX3" fmla="*/ 1732682 w 6216319"/>
                <a:gd name="connsiteY3" fmla="*/ 518355 h 1452543"/>
                <a:gd name="connsiteX4" fmla="*/ 2147475 w 6216319"/>
                <a:gd name="connsiteY4" fmla="*/ 630232 h 1452543"/>
                <a:gd name="connsiteX5" fmla="*/ 3043108 w 6216319"/>
                <a:gd name="connsiteY5" fmla="*/ 699950 h 1452543"/>
                <a:gd name="connsiteX6" fmla="*/ 3562786 w 6216319"/>
                <a:gd name="connsiteY6" fmla="*/ 940708 h 1452543"/>
                <a:gd name="connsiteX7" fmla="*/ 4684312 w 6216319"/>
                <a:gd name="connsiteY7" fmla="*/ 1306544 h 1452543"/>
                <a:gd name="connsiteX8" fmla="*/ 5092502 w 6216319"/>
                <a:gd name="connsiteY8" fmla="*/ 1338597 h 1452543"/>
                <a:gd name="connsiteX9" fmla="*/ 5810403 w 6216319"/>
                <a:gd name="connsiteY9" fmla="*/ 1334427 h 1452543"/>
                <a:gd name="connsiteX10" fmla="*/ 6216319 w 6216319"/>
                <a:gd name="connsiteY10" fmla="*/ 1452543 h 1452543"/>
                <a:gd name="connsiteX11" fmla="*/ 0 w 6216319"/>
                <a:gd name="connsiteY11" fmla="*/ 1452543 h 1452543"/>
                <a:gd name="connsiteX12" fmla="*/ 0 w 6216319"/>
                <a:gd name="connsiteY12" fmla="*/ 10 h 145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6319" h="1452543">
                  <a:moveTo>
                    <a:pt x="0" y="10"/>
                  </a:moveTo>
                  <a:cubicBezTo>
                    <a:pt x="229007" y="-1920"/>
                    <a:pt x="473169" y="274373"/>
                    <a:pt x="574189" y="472133"/>
                  </a:cubicBezTo>
                  <a:cubicBezTo>
                    <a:pt x="784106" y="306783"/>
                    <a:pt x="876671" y="335710"/>
                    <a:pt x="1015951" y="496878"/>
                  </a:cubicBezTo>
                  <a:cubicBezTo>
                    <a:pt x="1169602" y="156200"/>
                    <a:pt x="1541775" y="268250"/>
                    <a:pt x="1732682" y="518355"/>
                  </a:cubicBezTo>
                  <a:cubicBezTo>
                    <a:pt x="1951423" y="389059"/>
                    <a:pt x="1995178" y="418617"/>
                    <a:pt x="2147475" y="630232"/>
                  </a:cubicBezTo>
                  <a:cubicBezTo>
                    <a:pt x="2240004" y="303227"/>
                    <a:pt x="2890265" y="229257"/>
                    <a:pt x="3043108" y="699950"/>
                  </a:cubicBezTo>
                  <a:cubicBezTo>
                    <a:pt x="3340461" y="644318"/>
                    <a:pt x="3395950" y="702404"/>
                    <a:pt x="3562786" y="940708"/>
                  </a:cubicBezTo>
                  <a:cubicBezTo>
                    <a:pt x="3973172" y="584855"/>
                    <a:pt x="4634636" y="975363"/>
                    <a:pt x="4684312" y="1306544"/>
                  </a:cubicBezTo>
                  <a:cubicBezTo>
                    <a:pt x="4775936" y="1140966"/>
                    <a:pt x="4979530" y="1164509"/>
                    <a:pt x="5092502" y="1338597"/>
                  </a:cubicBezTo>
                  <a:cubicBezTo>
                    <a:pt x="5153770" y="1141613"/>
                    <a:pt x="5525680" y="842973"/>
                    <a:pt x="5810403" y="1334427"/>
                  </a:cubicBezTo>
                  <a:cubicBezTo>
                    <a:pt x="5955954" y="1267516"/>
                    <a:pt x="6049313" y="1259859"/>
                    <a:pt x="6216319" y="1452543"/>
                  </a:cubicBezTo>
                  <a:lnTo>
                    <a:pt x="0" y="145254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5"/>
            <p:cNvSpPr/>
            <p:nvPr/>
          </p:nvSpPr>
          <p:spPr>
            <a:xfrm>
              <a:off x="0" y="4053754"/>
              <a:ext cx="4662239" cy="1087202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" fmla="*/ 0 w 6216319"/>
                <a:gd name="connsiteY0" fmla="*/ 9364 h 1311568"/>
                <a:gd name="connsiteX1" fmla="*/ 339865 w 6216319"/>
                <a:gd name="connsiteY1" fmla="*/ 0 h 1311568"/>
                <a:gd name="connsiteX2" fmla="*/ 6216319 w 6216319"/>
                <a:gd name="connsiteY2" fmla="*/ 9364 h 1311568"/>
                <a:gd name="connsiteX3" fmla="*/ 6216319 w 6216319"/>
                <a:gd name="connsiteY3" fmla="*/ 1311568 h 1311568"/>
                <a:gd name="connsiteX4" fmla="*/ 0 w 6216319"/>
                <a:gd name="connsiteY4" fmla="*/ 1311568 h 1311568"/>
                <a:gd name="connsiteX5" fmla="*/ 0 w 6216319"/>
                <a:gd name="connsiteY5" fmla="*/ 9364 h 1311568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47249 h 1349453"/>
                <a:gd name="connsiteX1" fmla="*/ 339865 w 6216319"/>
                <a:gd name="connsiteY1" fmla="*/ 232094 h 1349453"/>
                <a:gd name="connsiteX2" fmla="*/ 2273862 w 6216319"/>
                <a:gd name="connsiteY2" fmla="*/ 280646 h 1349453"/>
                <a:gd name="connsiteX3" fmla="*/ 6216319 w 6216319"/>
                <a:gd name="connsiteY3" fmla="*/ 47249 h 1349453"/>
                <a:gd name="connsiteX4" fmla="*/ 6216319 w 6216319"/>
                <a:gd name="connsiteY4" fmla="*/ 1349453 h 1349453"/>
                <a:gd name="connsiteX5" fmla="*/ 0 w 6216319"/>
                <a:gd name="connsiteY5" fmla="*/ 1349453 h 1349453"/>
                <a:gd name="connsiteX6" fmla="*/ 0 w 6216319"/>
                <a:gd name="connsiteY6" fmla="*/ 47249 h 1349453"/>
                <a:gd name="connsiteX0" fmla="*/ 0 w 6216319"/>
                <a:gd name="connsiteY0" fmla="*/ 30623 h 1332827"/>
                <a:gd name="connsiteX1" fmla="*/ 339865 w 6216319"/>
                <a:gd name="connsiteY1" fmla="*/ 215468 h 1332827"/>
                <a:gd name="connsiteX2" fmla="*/ 2265770 w 6216319"/>
                <a:gd name="connsiteY2" fmla="*/ 539150 h 1332827"/>
                <a:gd name="connsiteX3" fmla="*/ 6216319 w 6216319"/>
                <a:gd name="connsiteY3" fmla="*/ 30623 h 1332827"/>
                <a:gd name="connsiteX4" fmla="*/ 6216319 w 6216319"/>
                <a:gd name="connsiteY4" fmla="*/ 1332827 h 1332827"/>
                <a:gd name="connsiteX5" fmla="*/ 0 w 6216319"/>
                <a:gd name="connsiteY5" fmla="*/ 1332827 h 1332827"/>
                <a:gd name="connsiteX6" fmla="*/ 0 w 6216319"/>
                <a:gd name="connsiteY6" fmla="*/ 30623 h 1332827"/>
                <a:gd name="connsiteX0" fmla="*/ 0 w 6216319"/>
                <a:gd name="connsiteY0" fmla="*/ 31024 h 1333228"/>
                <a:gd name="connsiteX1" fmla="*/ 339865 w 6216319"/>
                <a:gd name="connsiteY1" fmla="*/ 215869 h 1333228"/>
                <a:gd name="connsiteX2" fmla="*/ 2265770 w 6216319"/>
                <a:gd name="connsiteY2" fmla="*/ 539551 h 1333228"/>
                <a:gd name="connsiteX3" fmla="*/ 3269182 w 6216319"/>
                <a:gd name="connsiteY3" fmla="*/ 418171 h 1333228"/>
                <a:gd name="connsiteX4" fmla="*/ 6216319 w 6216319"/>
                <a:gd name="connsiteY4" fmla="*/ 31024 h 1333228"/>
                <a:gd name="connsiteX5" fmla="*/ 6216319 w 6216319"/>
                <a:gd name="connsiteY5" fmla="*/ 1333228 h 1333228"/>
                <a:gd name="connsiteX6" fmla="*/ 0 w 6216319"/>
                <a:gd name="connsiteY6" fmla="*/ 1333228 h 1333228"/>
                <a:gd name="connsiteX7" fmla="*/ 0 w 6216319"/>
                <a:gd name="connsiteY7" fmla="*/ 31024 h 1333228"/>
                <a:gd name="connsiteX0" fmla="*/ 0 w 6216319"/>
                <a:gd name="connsiteY0" fmla="*/ 26175 h 1328379"/>
                <a:gd name="connsiteX1" fmla="*/ 339865 w 6216319"/>
                <a:gd name="connsiteY1" fmla="*/ 211020 h 1328379"/>
                <a:gd name="connsiteX2" fmla="*/ 2265770 w 6216319"/>
                <a:gd name="connsiteY2" fmla="*/ 534702 h 1328379"/>
                <a:gd name="connsiteX3" fmla="*/ 3244906 w 6216319"/>
                <a:gd name="connsiteY3" fmla="*/ 518518 h 1328379"/>
                <a:gd name="connsiteX4" fmla="*/ 6216319 w 6216319"/>
                <a:gd name="connsiteY4" fmla="*/ 26175 h 1328379"/>
                <a:gd name="connsiteX5" fmla="*/ 6216319 w 6216319"/>
                <a:gd name="connsiteY5" fmla="*/ 1328379 h 1328379"/>
                <a:gd name="connsiteX6" fmla="*/ 0 w 6216319"/>
                <a:gd name="connsiteY6" fmla="*/ 1328379 h 1328379"/>
                <a:gd name="connsiteX7" fmla="*/ 0 w 6216319"/>
                <a:gd name="connsiteY7" fmla="*/ 26175 h 1328379"/>
                <a:gd name="connsiteX0" fmla="*/ 0 w 6216319"/>
                <a:gd name="connsiteY0" fmla="*/ 63128 h 1365332"/>
                <a:gd name="connsiteX1" fmla="*/ 339865 w 6216319"/>
                <a:gd name="connsiteY1" fmla="*/ 247973 h 1365332"/>
                <a:gd name="connsiteX2" fmla="*/ 2265770 w 6216319"/>
                <a:gd name="connsiteY2" fmla="*/ 571655 h 1365332"/>
                <a:gd name="connsiteX3" fmla="*/ 3244906 w 6216319"/>
                <a:gd name="connsiteY3" fmla="*/ 555471 h 1365332"/>
                <a:gd name="connsiteX4" fmla="*/ 4725749 w 6216319"/>
                <a:gd name="connsiteY4" fmla="*/ 239882 h 1365332"/>
                <a:gd name="connsiteX5" fmla="*/ 6216319 w 6216319"/>
                <a:gd name="connsiteY5" fmla="*/ 63128 h 1365332"/>
                <a:gd name="connsiteX6" fmla="*/ 6216319 w 6216319"/>
                <a:gd name="connsiteY6" fmla="*/ 1365332 h 1365332"/>
                <a:gd name="connsiteX7" fmla="*/ 0 w 6216319"/>
                <a:gd name="connsiteY7" fmla="*/ 1365332 h 1365332"/>
                <a:gd name="connsiteX8" fmla="*/ 0 w 6216319"/>
                <a:gd name="connsiteY8" fmla="*/ 63128 h 1365332"/>
                <a:gd name="connsiteX0" fmla="*/ 0 w 6216319"/>
                <a:gd name="connsiteY0" fmla="*/ 20810 h 1323014"/>
                <a:gd name="connsiteX1" fmla="*/ 339865 w 6216319"/>
                <a:gd name="connsiteY1" fmla="*/ 205655 h 1323014"/>
                <a:gd name="connsiteX2" fmla="*/ 2265770 w 6216319"/>
                <a:gd name="connsiteY2" fmla="*/ 529337 h 1323014"/>
                <a:gd name="connsiteX3" fmla="*/ 3244906 w 6216319"/>
                <a:gd name="connsiteY3" fmla="*/ 513153 h 1323014"/>
                <a:gd name="connsiteX4" fmla="*/ 4628644 w 6216319"/>
                <a:gd name="connsiteY4" fmla="*/ 1055320 h 1323014"/>
                <a:gd name="connsiteX5" fmla="*/ 6216319 w 6216319"/>
                <a:gd name="connsiteY5" fmla="*/ 20810 h 1323014"/>
                <a:gd name="connsiteX6" fmla="*/ 6216319 w 6216319"/>
                <a:gd name="connsiteY6" fmla="*/ 1323014 h 1323014"/>
                <a:gd name="connsiteX7" fmla="*/ 0 w 6216319"/>
                <a:gd name="connsiteY7" fmla="*/ 1323014 h 1323014"/>
                <a:gd name="connsiteX8" fmla="*/ 0 w 6216319"/>
                <a:gd name="connsiteY8" fmla="*/ 20810 h 1323014"/>
                <a:gd name="connsiteX0" fmla="*/ 0 w 6216319"/>
                <a:gd name="connsiteY0" fmla="*/ 32243 h 1334447"/>
                <a:gd name="connsiteX1" fmla="*/ 339865 w 6216319"/>
                <a:gd name="connsiteY1" fmla="*/ 217088 h 1334447"/>
                <a:gd name="connsiteX2" fmla="*/ 2265770 w 6216319"/>
                <a:gd name="connsiteY2" fmla="*/ 540770 h 1334447"/>
                <a:gd name="connsiteX3" fmla="*/ 3244906 w 6216319"/>
                <a:gd name="connsiteY3" fmla="*/ 524586 h 1334447"/>
                <a:gd name="connsiteX4" fmla="*/ 4628644 w 6216319"/>
                <a:gd name="connsiteY4" fmla="*/ 1066753 h 1334447"/>
                <a:gd name="connsiteX5" fmla="*/ 5526860 w 6216319"/>
                <a:gd name="connsiteY5" fmla="*/ 451758 h 1334447"/>
                <a:gd name="connsiteX6" fmla="*/ 6216319 w 6216319"/>
                <a:gd name="connsiteY6" fmla="*/ 32243 h 1334447"/>
                <a:gd name="connsiteX7" fmla="*/ 6216319 w 6216319"/>
                <a:gd name="connsiteY7" fmla="*/ 1334447 h 1334447"/>
                <a:gd name="connsiteX8" fmla="*/ 0 w 6216319"/>
                <a:gd name="connsiteY8" fmla="*/ 1334447 h 1334447"/>
                <a:gd name="connsiteX9" fmla="*/ 0 w 6216319"/>
                <a:gd name="connsiteY9" fmla="*/ 32243 h 1334447"/>
                <a:gd name="connsiteX0" fmla="*/ 0 w 6216319"/>
                <a:gd name="connsiteY0" fmla="*/ 12831 h 1315035"/>
                <a:gd name="connsiteX1" fmla="*/ 339865 w 6216319"/>
                <a:gd name="connsiteY1" fmla="*/ 197676 h 1315035"/>
                <a:gd name="connsiteX2" fmla="*/ 2265770 w 6216319"/>
                <a:gd name="connsiteY2" fmla="*/ 521358 h 1315035"/>
                <a:gd name="connsiteX3" fmla="*/ 3244906 w 6216319"/>
                <a:gd name="connsiteY3" fmla="*/ 505174 h 1315035"/>
                <a:gd name="connsiteX4" fmla="*/ 4628644 w 6216319"/>
                <a:gd name="connsiteY4" fmla="*/ 1047341 h 1315035"/>
                <a:gd name="connsiteX5" fmla="*/ 5356927 w 6216319"/>
                <a:gd name="connsiteY5" fmla="*/ 1201089 h 1315035"/>
                <a:gd name="connsiteX6" fmla="*/ 6216319 w 6216319"/>
                <a:gd name="connsiteY6" fmla="*/ 12831 h 1315035"/>
                <a:gd name="connsiteX7" fmla="*/ 6216319 w 6216319"/>
                <a:gd name="connsiteY7" fmla="*/ 1315035 h 1315035"/>
                <a:gd name="connsiteX8" fmla="*/ 0 w 6216319"/>
                <a:gd name="connsiteY8" fmla="*/ 1315035 h 1315035"/>
                <a:gd name="connsiteX9" fmla="*/ 0 w 6216319"/>
                <a:gd name="connsiteY9" fmla="*/ 12831 h 1315035"/>
                <a:gd name="connsiteX0" fmla="*/ 0 w 6498499"/>
                <a:gd name="connsiteY0" fmla="*/ 0 h 1302204"/>
                <a:gd name="connsiteX1" fmla="*/ 339865 w 6498499"/>
                <a:gd name="connsiteY1" fmla="*/ 184845 h 1302204"/>
                <a:gd name="connsiteX2" fmla="*/ 2265770 w 6498499"/>
                <a:gd name="connsiteY2" fmla="*/ 508527 h 1302204"/>
                <a:gd name="connsiteX3" fmla="*/ 3244906 w 6498499"/>
                <a:gd name="connsiteY3" fmla="*/ 492343 h 1302204"/>
                <a:gd name="connsiteX4" fmla="*/ 4628644 w 6498499"/>
                <a:gd name="connsiteY4" fmla="*/ 1034510 h 1302204"/>
                <a:gd name="connsiteX5" fmla="*/ 5356927 w 6498499"/>
                <a:gd name="connsiteY5" fmla="*/ 1188258 h 1302204"/>
                <a:gd name="connsiteX6" fmla="*/ 6216319 w 6498499"/>
                <a:gd name="connsiteY6" fmla="*/ 1302204 h 1302204"/>
                <a:gd name="connsiteX7" fmla="*/ 0 w 6498499"/>
                <a:gd name="connsiteY7" fmla="*/ 1302204 h 1302204"/>
                <a:gd name="connsiteX8" fmla="*/ 0 w 649849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147589 h 1449793"/>
                <a:gd name="connsiteX1" fmla="*/ 339865 w 6216319"/>
                <a:gd name="connsiteY1" fmla="*/ 332434 h 1449793"/>
                <a:gd name="connsiteX2" fmla="*/ 2265770 w 6216319"/>
                <a:gd name="connsiteY2" fmla="*/ 656116 h 1449793"/>
                <a:gd name="connsiteX3" fmla="*/ 3244906 w 6216319"/>
                <a:gd name="connsiteY3" fmla="*/ 639932 h 1449793"/>
                <a:gd name="connsiteX4" fmla="*/ 4628644 w 6216319"/>
                <a:gd name="connsiteY4" fmla="*/ 1182099 h 1449793"/>
                <a:gd name="connsiteX5" fmla="*/ 5356927 w 6216319"/>
                <a:gd name="connsiteY5" fmla="*/ 1335847 h 1449793"/>
                <a:gd name="connsiteX6" fmla="*/ 6216319 w 6216319"/>
                <a:gd name="connsiteY6" fmla="*/ 1449793 h 1449793"/>
                <a:gd name="connsiteX7" fmla="*/ 0 w 6216319"/>
                <a:gd name="connsiteY7" fmla="*/ 1449793 h 1449793"/>
                <a:gd name="connsiteX8" fmla="*/ 0 w 6216319"/>
                <a:gd name="connsiteY8" fmla="*/ 147589 h 1449793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34944 h 1337148"/>
                <a:gd name="connsiteX1" fmla="*/ 339865 w 6216319"/>
                <a:gd name="connsiteY1" fmla="*/ 219789 h 1337148"/>
                <a:gd name="connsiteX2" fmla="*/ 2265770 w 6216319"/>
                <a:gd name="connsiteY2" fmla="*/ 543471 h 1337148"/>
                <a:gd name="connsiteX3" fmla="*/ 3244906 w 6216319"/>
                <a:gd name="connsiteY3" fmla="*/ 527287 h 1337148"/>
                <a:gd name="connsiteX4" fmla="*/ 4628644 w 6216319"/>
                <a:gd name="connsiteY4" fmla="*/ 1069454 h 1337148"/>
                <a:gd name="connsiteX5" fmla="*/ 5356927 w 6216319"/>
                <a:gd name="connsiteY5" fmla="*/ 1223202 h 1337148"/>
                <a:gd name="connsiteX6" fmla="*/ 6216319 w 6216319"/>
                <a:gd name="connsiteY6" fmla="*/ 1337148 h 1337148"/>
                <a:gd name="connsiteX7" fmla="*/ 0 w 6216319"/>
                <a:gd name="connsiteY7" fmla="*/ 1337148 h 1337148"/>
                <a:gd name="connsiteX8" fmla="*/ 0 w 6216319"/>
                <a:gd name="connsiteY8" fmla="*/ 34944 h 1337148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530 h 1302734"/>
                <a:gd name="connsiteX1" fmla="*/ 339865 w 6216319"/>
                <a:gd name="connsiteY1" fmla="*/ 185375 h 1302734"/>
                <a:gd name="connsiteX2" fmla="*/ 2265770 w 6216319"/>
                <a:gd name="connsiteY2" fmla="*/ 509057 h 1302734"/>
                <a:gd name="connsiteX3" fmla="*/ 3244906 w 6216319"/>
                <a:gd name="connsiteY3" fmla="*/ 492873 h 1302734"/>
                <a:gd name="connsiteX4" fmla="*/ 4628644 w 6216319"/>
                <a:gd name="connsiteY4" fmla="*/ 1035040 h 1302734"/>
                <a:gd name="connsiteX5" fmla="*/ 5356927 w 6216319"/>
                <a:gd name="connsiteY5" fmla="*/ 1188788 h 1302734"/>
                <a:gd name="connsiteX6" fmla="*/ 6216319 w 6216319"/>
                <a:gd name="connsiteY6" fmla="*/ 1302734 h 1302734"/>
                <a:gd name="connsiteX7" fmla="*/ 0 w 6216319"/>
                <a:gd name="connsiteY7" fmla="*/ 1302734 h 1302734"/>
                <a:gd name="connsiteX8" fmla="*/ 0 w 6216319"/>
                <a:gd name="connsiteY8" fmla="*/ 530 h 1302734"/>
                <a:gd name="connsiteX0" fmla="*/ 0 w 6216319"/>
                <a:gd name="connsiteY0" fmla="*/ 20163 h 1322367"/>
                <a:gd name="connsiteX1" fmla="*/ 2265770 w 6216319"/>
                <a:gd name="connsiteY1" fmla="*/ 528690 h 1322367"/>
                <a:gd name="connsiteX2" fmla="*/ 3244906 w 6216319"/>
                <a:gd name="connsiteY2" fmla="*/ 512506 h 1322367"/>
                <a:gd name="connsiteX3" fmla="*/ 4628644 w 6216319"/>
                <a:gd name="connsiteY3" fmla="*/ 1054673 h 1322367"/>
                <a:gd name="connsiteX4" fmla="*/ 5356927 w 6216319"/>
                <a:gd name="connsiteY4" fmla="*/ 1208421 h 1322367"/>
                <a:gd name="connsiteX5" fmla="*/ 6216319 w 6216319"/>
                <a:gd name="connsiteY5" fmla="*/ 1322367 h 1322367"/>
                <a:gd name="connsiteX6" fmla="*/ 0 w 6216319"/>
                <a:gd name="connsiteY6" fmla="*/ 1322367 h 1322367"/>
                <a:gd name="connsiteX7" fmla="*/ 0 w 6216319"/>
                <a:gd name="connsiteY7" fmla="*/ 20163 h 1322367"/>
                <a:gd name="connsiteX0" fmla="*/ 0 w 6216319"/>
                <a:gd name="connsiteY0" fmla="*/ 105646 h 1407850"/>
                <a:gd name="connsiteX1" fmla="*/ 477430 w 6216319"/>
                <a:gd name="connsiteY1" fmla="*/ 136745 h 1407850"/>
                <a:gd name="connsiteX2" fmla="*/ 2265770 w 6216319"/>
                <a:gd name="connsiteY2" fmla="*/ 614173 h 1407850"/>
                <a:gd name="connsiteX3" fmla="*/ 3244906 w 6216319"/>
                <a:gd name="connsiteY3" fmla="*/ 597989 h 1407850"/>
                <a:gd name="connsiteX4" fmla="*/ 4628644 w 6216319"/>
                <a:gd name="connsiteY4" fmla="*/ 1140156 h 1407850"/>
                <a:gd name="connsiteX5" fmla="*/ 5356927 w 6216319"/>
                <a:gd name="connsiteY5" fmla="*/ 1293904 h 1407850"/>
                <a:gd name="connsiteX6" fmla="*/ 6216319 w 6216319"/>
                <a:gd name="connsiteY6" fmla="*/ 1407850 h 1407850"/>
                <a:gd name="connsiteX7" fmla="*/ 0 w 6216319"/>
                <a:gd name="connsiteY7" fmla="*/ 1407850 h 1407850"/>
                <a:gd name="connsiteX8" fmla="*/ 0 w 6216319"/>
                <a:gd name="connsiteY8" fmla="*/ 105646 h 1407850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16319" h="1449603">
                  <a:moveTo>
                    <a:pt x="0" y="147399"/>
                  </a:moveTo>
                  <a:cubicBezTo>
                    <a:pt x="229007" y="145469"/>
                    <a:pt x="222661" y="142579"/>
                    <a:pt x="323681" y="340339"/>
                  </a:cubicBezTo>
                  <a:cubicBezTo>
                    <a:pt x="1138279" y="-367925"/>
                    <a:pt x="1885444" y="174450"/>
                    <a:pt x="2265770" y="655926"/>
                  </a:cubicBezTo>
                  <a:cubicBezTo>
                    <a:pt x="2462677" y="479250"/>
                    <a:pt x="2932015" y="355171"/>
                    <a:pt x="3244906" y="639742"/>
                  </a:cubicBezTo>
                  <a:cubicBezTo>
                    <a:pt x="3517337" y="171753"/>
                    <a:pt x="4733841" y="449580"/>
                    <a:pt x="4628644" y="1181909"/>
                  </a:cubicBezTo>
                  <a:cubicBezTo>
                    <a:pt x="4984694" y="1080758"/>
                    <a:pt x="5181328" y="1161569"/>
                    <a:pt x="5356927" y="1335657"/>
                  </a:cubicBezTo>
                  <a:cubicBezTo>
                    <a:pt x="5451606" y="1194156"/>
                    <a:pt x="6105728" y="1026010"/>
                    <a:pt x="6216319" y="1449603"/>
                  </a:cubicBezTo>
                  <a:lnTo>
                    <a:pt x="0" y="1449603"/>
                  </a:lnTo>
                  <a:lnTo>
                    <a:pt x="0" y="14739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Group 64"/>
          <p:cNvGrpSpPr/>
          <p:nvPr/>
        </p:nvGrpSpPr>
        <p:grpSpPr>
          <a:xfrm>
            <a:off x="1281699" y="1614894"/>
            <a:ext cx="2413039" cy="2424368"/>
            <a:chOff x="7659605" y="1304764"/>
            <a:chExt cx="2454599" cy="2466123"/>
          </a:xfrm>
        </p:grpSpPr>
        <p:sp>
          <p:nvSpPr>
            <p:cNvPr id="14" name="Freeform: Shape 65"/>
            <p:cNvSpPr>
              <a:spLocks/>
            </p:cNvSpPr>
            <p:nvPr/>
          </p:nvSpPr>
          <p:spPr bwMode="auto">
            <a:xfrm>
              <a:off x="7659605" y="2994942"/>
              <a:ext cx="774024" cy="775945"/>
            </a:xfrm>
            <a:custGeom>
              <a:avLst/>
              <a:gdLst>
                <a:gd name="T0" fmla="*/ 200 w 200"/>
                <a:gd name="T1" fmla="*/ 88 h 200"/>
                <a:gd name="T2" fmla="*/ 177 w 200"/>
                <a:gd name="T3" fmla="*/ 24 h 200"/>
                <a:gd name="T4" fmla="*/ 111 w 200"/>
                <a:gd name="T5" fmla="*/ 0 h 200"/>
                <a:gd name="T6" fmla="*/ 8 w 200"/>
                <a:gd name="T7" fmla="*/ 103 h 200"/>
                <a:gd name="T8" fmla="*/ 41 w 200"/>
                <a:gd name="T9" fmla="*/ 81 h 200"/>
                <a:gd name="T10" fmla="*/ 8 w 200"/>
                <a:gd name="T11" fmla="*/ 193 h 200"/>
                <a:gd name="T12" fmla="*/ 119 w 200"/>
                <a:gd name="T13" fmla="*/ 159 h 200"/>
                <a:gd name="T14" fmla="*/ 96 w 200"/>
                <a:gd name="T15" fmla="*/ 192 h 200"/>
                <a:gd name="T16" fmla="*/ 200 w 200"/>
                <a:gd name="T17" fmla="*/ 88 h 200"/>
                <a:gd name="T18" fmla="*/ 122 w 200"/>
                <a:gd name="T19" fmla="*/ 135 h 200"/>
                <a:gd name="T20" fmla="*/ 137 w 200"/>
                <a:gd name="T21" fmla="*/ 114 h 200"/>
                <a:gd name="T22" fmla="*/ 65 w 200"/>
                <a:gd name="T23" fmla="*/ 136 h 200"/>
                <a:gd name="T24" fmla="*/ 86 w 200"/>
                <a:gd name="T25" fmla="*/ 64 h 200"/>
                <a:gd name="T26" fmla="*/ 65 w 200"/>
                <a:gd name="T27" fmla="*/ 78 h 200"/>
                <a:gd name="T28" fmla="*/ 132 w 200"/>
                <a:gd name="T29" fmla="*/ 11 h 200"/>
                <a:gd name="T30" fmla="*/ 174 w 200"/>
                <a:gd name="T31" fmla="*/ 27 h 200"/>
                <a:gd name="T32" fmla="*/ 189 w 200"/>
                <a:gd name="T33" fmla="*/ 68 h 200"/>
                <a:gd name="T34" fmla="*/ 122 w 200"/>
                <a:gd name="T35" fmla="*/ 1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200">
                  <a:moveTo>
                    <a:pt x="200" y="88"/>
                  </a:moveTo>
                  <a:cubicBezTo>
                    <a:pt x="177" y="24"/>
                    <a:pt x="177" y="24"/>
                    <a:pt x="17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38" y="4"/>
                    <a:pt x="8" y="103"/>
                  </a:cubicBezTo>
                  <a:cubicBezTo>
                    <a:pt x="8" y="103"/>
                    <a:pt x="27" y="87"/>
                    <a:pt x="41" y="81"/>
                  </a:cubicBezTo>
                  <a:cubicBezTo>
                    <a:pt x="41" y="81"/>
                    <a:pt x="0" y="146"/>
                    <a:pt x="8" y="193"/>
                  </a:cubicBezTo>
                  <a:cubicBezTo>
                    <a:pt x="54" y="200"/>
                    <a:pt x="119" y="159"/>
                    <a:pt x="119" y="159"/>
                  </a:cubicBezTo>
                  <a:cubicBezTo>
                    <a:pt x="113" y="173"/>
                    <a:pt x="96" y="192"/>
                    <a:pt x="96" y="192"/>
                  </a:cubicBezTo>
                  <a:cubicBezTo>
                    <a:pt x="195" y="162"/>
                    <a:pt x="200" y="88"/>
                    <a:pt x="200" y="88"/>
                  </a:cubicBezTo>
                  <a:moveTo>
                    <a:pt x="122" y="135"/>
                  </a:moveTo>
                  <a:cubicBezTo>
                    <a:pt x="122" y="135"/>
                    <a:pt x="132" y="123"/>
                    <a:pt x="137" y="114"/>
                  </a:cubicBezTo>
                  <a:cubicBezTo>
                    <a:pt x="137" y="114"/>
                    <a:pt x="94" y="140"/>
                    <a:pt x="65" y="136"/>
                  </a:cubicBezTo>
                  <a:cubicBezTo>
                    <a:pt x="59" y="105"/>
                    <a:pt x="86" y="64"/>
                    <a:pt x="86" y="64"/>
                  </a:cubicBezTo>
                  <a:cubicBezTo>
                    <a:pt x="77" y="68"/>
                    <a:pt x="65" y="78"/>
                    <a:pt x="65" y="78"/>
                  </a:cubicBezTo>
                  <a:cubicBezTo>
                    <a:pt x="84" y="14"/>
                    <a:pt x="132" y="11"/>
                    <a:pt x="132" y="11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6" y="116"/>
                    <a:pt x="122" y="135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66"/>
            <p:cNvSpPr>
              <a:spLocks/>
            </p:cNvSpPr>
            <p:nvPr/>
          </p:nvSpPr>
          <p:spPr bwMode="auto">
            <a:xfrm>
              <a:off x="7888164" y="3037196"/>
              <a:ext cx="503212" cy="501291"/>
            </a:xfrm>
            <a:custGeom>
              <a:avLst/>
              <a:gdLst>
                <a:gd name="T0" fmla="*/ 115 w 130"/>
                <a:gd name="T1" fmla="*/ 16 h 129"/>
                <a:gd name="T2" fmla="*/ 73 w 130"/>
                <a:gd name="T3" fmla="*/ 0 h 129"/>
                <a:gd name="T4" fmla="*/ 6 w 130"/>
                <a:gd name="T5" fmla="*/ 67 h 129"/>
                <a:gd name="T6" fmla="*/ 27 w 130"/>
                <a:gd name="T7" fmla="*/ 53 h 129"/>
                <a:gd name="T8" fmla="*/ 6 w 130"/>
                <a:gd name="T9" fmla="*/ 125 h 129"/>
                <a:gd name="T10" fmla="*/ 78 w 130"/>
                <a:gd name="T11" fmla="*/ 103 h 129"/>
                <a:gd name="T12" fmla="*/ 63 w 130"/>
                <a:gd name="T13" fmla="*/ 124 h 129"/>
                <a:gd name="T14" fmla="*/ 130 w 130"/>
                <a:gd name="T15" fmla="*/ 57 h 129"/>
                <a:gd name="T16" fmla="*/ 115 w 130"/>
                <a:gd name="T17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15" y="16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25" y="3"/>
                    <a:pt x="6" y="67"/>
                  </a:cubicBezTo>
                  <a:cubicBezTo>
                    <a:pt x="6" y="67"/>
                    <a:pt x="18" y="57"/>
                    <a:pt x="27" y="53"/>
                  </a:cubicBezTo>
                  <a:cubicBezTo>
                    <a:pt x="27" y="53"/>
                    <a:pt x="0" y="94"/>
                    <a:pt x="6" y="125"/>
                  </a:cubicBezTo>
                  <a:cubicBezTo>
                    <a:pt x="35" y="129"/>
                    <a:pt x="78" y="103"/>
                    <a:pt x="78" y="103"/>
                  </a:cubicBezTo>
                  <a:cubicBezTo>
                    <a:pt x="73" y="112"/>
                    <a:pt x="63" y="124"/>
                    <a:pt x="63" y="124"/>
                  </a:cubicBezTo>
                  <a:cubicBezTo>
                    <a:pt x="127" y="105"/>
                    <a:pt x="130" y="57"/>
                    <a:pt x="130" y="57"/>
                  </a:cubicBezTo>
                  <a:cubicBezTo>
                    <a:pt x="115" y="16"/>
                    <a:pt x="115" y="16"/>
                    <a:pt x="115" y="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Freeform: Shape 67"/>
            <p:cNvSpPr>
              <a:spLocks/>
            </p:cNvSpPr>
            <p:nvPr/>
          </p:nvSpPr>
          <p:spPr bwMode="auto">
            <a:xfrm>
              <a:off x="8410582" y="2727971"/>
              <a:ext cx="635738" cy="848930"/>
            </a:xfrm>
            <a:custGeom>
              <a:avLst/>
              <a:gdLst>
                <a:gd name="T0" fmla="*/ 164 w 164"/>
                <a:gd name="T1" fmla="*/ 55 h 219"/>
                <a:gd name="T2" fmla="*/ 133 w 164"/>
                <a:gd name="T3" fmla="*/ 180 h 219"/>
                <a:gd name="T4" fmla="*/ 0 w 164"/>
                <a:gd name="T5" fmla="*/ 219 h 219"/>
                <a:gd name="T6" fmla="*/ 27 w 164"/>
                <a:gd name="T7" fmla="*/ 82 h 219"/>
                <a:gd name="T8" fmla="*/ 109 w 164"/>
                <a:gd name="T9" fmla="*/ 0 h 219"/>
                <a:gd name="T10" fmla="*/ 164 w 164"/>
                <a:gd name="T11" fmla="*/ 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19">
                  <a:moveTo>
                    <a:pt x="164" y="55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93" y="147"/>
                    <a:pt x="27" y="8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64" y="55"/>
                    <a:pt x="164" y="55"/>
                    <a:pt x="164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68"/>
            <p:cNvSpPr>
              <a:spLocks/>
            </p:cNvSpPr>
            <p:nvPr/>
          </p:nvSpPr>
          <p:spPr bwMode="auto">
            <a:xfrm>
              <a:off x="7842068" y="2366887"/>
              <a:ext cx="847009" cy="639579"/>
            </a:xfrm>
            <a:custGeom>
              <a:avLst/>
              <a:gdLst>
                <a:gd name="T0" fmla="*/ 164 w 219"/>
                <a:gd name="T1" fmla="*/ 0 h 165"/>
                <a:gd name="T2" fmla="*/ 38 w 219"/>
                <a:gd name="T3" fmla="*/ 32 h 165"/>
                <a:gd name="T4" fmla="*/ 0 w 219"/>
                <a:gd name="T5" fmla="*/ 165 h 165"/>
                <a:gd name="T6" fmla="*/ 137 w 219"/>
                <a:gd name="T7" fmla="*/ 137 h 165"/>
                <a:gd name="T8" fmla="*/ 219 w 219"/>
                <a:gd name="T9" fmla="*/ 55 h 165"/>
                <a:gd name="T10" fmla="*/ 164 w 219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65">
                  <a:moveTo>
                    <a:pt x="164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71" y="72"/>
                    <a:pt x="137" y="137"/>
                  </a:cubicBezTo>
                  <a:cubicBezTo>
                    <a:pt x="219" y="55"/>
                    <a:pt x="219" y="55"/>
                    <a:pt x="219" y="5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69"/>
            <p:cNvSpPr>
              <a:spLocks/>
            </p:cNvSpPr>
            <p:nvPr/>
          </p:nvSpPr>
          <p:spPr bwMode="auto">
            <a:xfrm>
              <a:off x="8654506" y="1685054"/>
              <a:ext cx="1081329" cy="1081330"/>
            </a:xfrm>
            <a:custGeom>
              <a:avLst/>
              <a:gdLst>
                <a:gd name="T0" fmla="*/ 61 w 279"/>
                <a:gd name="T1" fmla="*/ 221 h 279"/>
                <a:gd name="T2" fmla="*/ 148 w 279"/>
                <a:gd name="T3" fmla="*/ 279 h 279"/>
                <a:gd name="T4" fmla="*/ 279 w 279"/>
                <a:gd name="T5" fmla="*/ 78 h 279"/>
                <a:gd name="T6" fmla="*/ 233 w 279"/>
                <a:gd name="T7" fmla="*/ 48 h 279"/>
                <a:gd name="T8" fmla="*/ 204 w 279"/>
                <a:gd name="T9" fmla="*/ 7 h 279"/>
                <a:gd name="T10" fmla="*/ 202 w 279"/>
                <a:gd name="T11" fmla="*/ 0 h 279"/>
                <a:gd name="T12" fmla="*/ 0 w 279"/>
                <a:gd name="T13" fmla="*/ 131 h 279"/>
                <a:gd name="T14" fmla="*/ 8 w 279"/>
                <a:gd name="T15" fmla="*/ 147 h 279"/>
                <a:gd name="T16" fmla="*/ 61 w 279"/>
                <a:gd name="T17" fmla="*/ 22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61" y="221"/>
                  </a:moveTo>
                  <a:cubicBezTo>
                    <a:pt x="83" y="243"/>
                    <a:pt x="111" y="264"/>
                    <a:pt x="148" y="279"/>
                  </a:cubicBezTo>
                  <a:cubicBezTo>
                    <a:pt x="207" y="212"/>
                    <a:pt x="249" y="138"/>
                    <a:pt x="279" y="78"/>
                  </a:cubicBezTo>
                  <a:cubicBezTo>
                    <a:pt x="259" y="70"/>
                    <a:pt x="244" y="60"/>
                    <a:pt x="233" y="48"/>
                  </a:cubicBezTo>
                  <a:cubicBezTo>
                    <a:pt x="218" y="34"/>
                    <a:pt x="210" y="19"/>
                    <a:pt x="204" y="7"/>
                  </a:cubicBezTo>
                  <a:cubicBezTo>
                    <a:pt x="203" y="4"/>
                    <a:pt x="202" y="2"/>
                    <a:pt x="202" y="0"/>
                  </a:cubicBezTo>
                  <a:cubicBezTo>
                    <a:pt x="141" y="29"/>
                    <a:pt x="67" y="72"/>
                    <a:pt x="0" y="131"/>
                  </a:cubicBezTo>
                  <a:cubicBezTo>
                    <a:pt x="2" y="136"/>
                    <a:pt x="5" y="141"/>
                    <a:pt x="8" y="147"/>
                  </a:cubicBezTo>
                  <a:cubicBezTo>
                    <a:pt x="18" y="168"/>
                    <a:pt x="35" y="196"/>
                    <a:pt x="61" y="22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70"/>
            <p:cNvSpPr>
              <a:spLocks/>
            </p:cNvSpPr>
            <p:nvPr/>
          </p:nvSpPr>
          <p:spPr bwMode="auto">
            <a:xfrm>
              <a:off x="9476547" y="1487227"/>
              <a:ext cx="457117" cy="457117"/>
            </a:xfrm>
            <a:custGeom>
              <a:avLst/>
              <a:gdLst>
                <a:gd name="T0" fmla="*/ 29 w 118"/>
                <a:gd name="T1" fmla="*/ 91 h 118"/>
                <a:gd name="T2" fmla="*/ 72 w 118"/>
                <a:gd name="T3" fmla="*/ 118 h 118"/>
                <a:gd name="T4" fmla="*/ 118 w 118"/>
                <a:gd name="T5" fmla="*/ 0 h 118"/>
                <a:gd name="T6" fmla="*/ 0 w 118"/>
                <a:gd name="T7" fmla="*/ 46 h 118"/>
                <a:gd name="T8" fmla="*/ 3 w 118"/>
                <a:gd name="T9" fmla="*/ 53 h 118"/>
                <a:gd name="T10" fmla="*/ 29 w 118"/>
                <a:gd name="T11" fmla="*/ 9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29" y="91"/>
                  </a:moveTo>
                  <a:cubicBezTo>
                    <a:pt x="40" y="102"/>
                    <a:pt x="54" y="111"/>
                    <a:pt x="72" y="118"/>
                  </a:cubicBezTo>
                  <a:cubicBezTo>
                    <a:pt x="104" y="50"/>
                    <a:pt x="118" y="0"/>
                    <a:pt x="118" y="0"/>
                  </a:cubicBezTo>
                  <a:cubicBezTo>
                    <a:pt x="118" y="0"/>
                    <a:pt x="69" y="14"/>
                    <a:pt x="0" y="46"/>
                  </a:cubicBezTo>
                  <a:cubicBezTo>
                    <a:pt x="1" y="48"/>
                    <a:pt x="2" y="50"/>
                    <a:pt x="3" y="53"/>
                  </a:cubicBezTo>
                  <a:cubicBezTo>
                    <a:pt x="8" y="64"/>
                    <a:pt x="16" y="78"/>
                    <a:pt x="29" y="9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71"/>
            <p:cNvSpPr>
              <a:spLocks/>
            </p:cNvSpPr>
            <p:nvPr/>
          </p:nvSpPr>
          <p:spPr bwMode="auto">
            <a:xfrm>
              <a:off x="8062943" y="2222838"/>
              <a:ext cx="1129346" cy="1137029"/>
            </a:xfrm>
            <a:custGeom>
              <a:avLst/>
              <a:gdLst>
                <a:gd name="T0" fmla="*/ 206 w 292"/>
                <a:gd name="T1" fmla="*/ 91 h 293"/>
                <a:gd name="T2" fmla="*/ 150 w 292"/>
                <a:gd name="T3" fmla="*/ 14 h 293"/>
                <a:gd name="T4" fmla="*/ 144 w 292"/>
                <a:gd name="T5" fmla="*/ 0 h 293"/>
                <a:gd name="T6" fmla="*/ 0 w 292"/>
                <a:gd name="T7" fmla="*/ 197 h 293"/>
                <a:gd name="T8" fmla="*/ 37 w 292"/>
                <a:gd name="T9" fmla="*/ 253 h 293"/>
                <a:gd name="T10" fmla="*/ 96 w 292"/>
                <a:gd name="T11" fmla="*/ 293 h 293"/>
                <a:gd name="T12" fmla="*/ 292 w 292"/>
                <a:gd name="T13" fmla="*/ 149 h 293"/>
                <a:gd name="T14" fmla="*/ 206 w 292"/>
                <a:gd name="T15" fmla="*/ 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93">
                  <a:moveTo>
                    <a:pt x="206" y="91"/>
                  </a:moveTo>
                  <a:cubicBezTo>
                    <a:pt x="179" y="64"/>
                    <a:pt x="161" y="35"/>
                    <a:pt x="150" y="14"/>
                  </a:cubicBezTo>
                  <a:cubicBezTo>
                    <a:pt x="148" y="9"/>
                    <a:pt x="146" y="4"/>
                    <a:pt x="144" y="0"/>
                  </a:cubicBezTo>
                  <a:cubicBezTo>
                    <a:pt x="86" y="53"/>
                    <a:pt x="34" y="118"/>
                    <a:pt x="0" y="197"/>
                  </a:cubicBezTo>
                  <a:cubicBezTo>
                    <a:pt x="0" y="197"/>
                    <a:pt x="11" y="228"/>
                    <a:pt x="37" y="253"/>
                  </a:cubicBezTo>
                  <a:cubicBezTo>
                    <a:pt x="63" y="279"/>
                    <a:pt x="96" y="293"/>
                    <a:pt x="96" y="293"/>
                  </a:cubicBezTo>
                  <a:cubicBezTo>
                    <a:pt x="175" y="260"/>
                    <a:pt x="240" y="207"/>
                    <a:pt x="292" y="149"/>
                  </a:cubicBezTo>
                  <a:cubicBezTo>
                    <a:pt x="256" y="134"/>
                    <a:pt x="228" y="113"/>
                    <a:pt x="206" y="9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72"/>
            <p:cNvSpPr>
              <a:spLocks/>
            </p:cNvSpPr>
            <p:nvPr/>
          </p:nvSpPr>
          <p:spPr bwMode="auto">
            <a:xfrm>
              <a:off x="9438133" y="1665848"/>
              <a:ext cx="316908" cy="320750"/>
            </a:xfrm>
            <a:custGeom>
              <a:avLst/>
              <a:gdLst>
                <a:gd name="T0" fmla="*/ 31 w 82"/>
                <a:gd name="T1" fmla="*/ 53 h 83"/>
                <a:gd name="T2" fmla="*/ 77 w 82"/>
                <a:gd name="T3" fmla="*/ 83 h 83"/>
                <a:gd name="T4" fmla="*/ 82 w 82"/>
                <a:gd name="T5" fmla="*/ 72 h 83"/>
                <a:gd name="T6" fmla="*/ 39 w 82"/>
                <a:gd name="T7" fmla="*/ 45 h 83"/>
                <a:gd name="T8" fmla="*/ 13 w 82"/>
                <a:gd name="T9" fmla="*/ 7 h 83"/>
                <a:gd name="T10" fmla="*/ 10 w 82"/>
                <a:gd name="T11" fmla="*/ 0 h 83"/>
                <a:gd name="T12" fmla="*/ 0 w 82"/>
                <a:gd name="T13" fmla="*/ 5 h 83"/>
                <a:gd name="T14" fmla="*/ 2 w 82"/>
                <a:gd name="T15" fmla="*/ 12 h 83"/>
                <a:gd name="T16" fmla="*/ 31 w 82"/>
                <a:gd name="T17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3">
                  <a:moveTo>
                    <a:pt x="31" y="53"/>
                  </a:moveTo>
                  <a:cubicBezTo>
                    <a:pt x="42" y="65"/>
                    <a:pt x="57" y="75"/>
                    <a:pt x="77" y="83"/>
                  </a:cubicBezTo>
                  <a:cubicBezTo>
                    <a:pt x="78" y="79"/>
                    <a:pt x="80" y="76"/>
                    <a:pt x="82" y="72"/>
                  </a:cubicBezTo>
                  <a:cubicBezTo>
                    <a:pt x="64" y="65"/>
                    <a:pt x="50" y="56"/>
                    <a:pt x="39" y="45"/>
                  </a:cubicBezTo>
                  <a:cubicBezTo>
                    <a:pt x="26" y="32"/>
                    <a:pt x="18" y="18"/>
                    <a:pt x="13" y="7"/>
                  </a:cubicBezTo>
                  <a:cubicBezTo>
                    <a:pt x="12" y="4"/>
                    <a:pt x="11" y="2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7"/>
                    <a:pt x="1" y="9"/>
                    <a:pt x="2" y="12"/>
                  </a:cubicBezTo>
                  <a:cubicBezTo>
                    <a:pt x="8" y="24"/>
                    <a:pt x="16" y="39"/>
                    <a:pt x="31" y="5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73"/>
            <p:cNvSpPr>
              <a:spLocks/>
            </p:cNvSpPr>
            <p:nvPr/>
          </p:nvSpPr>
          <p:spPr bwMode="auto">
            <a:xfrm>
              <a:off x="8619933" y="2192108"/>
              <a:ext cx="608848" cy="608848"/>
            </a:xfrm>
            <a:custGeom>
              <a:avLst/>
              <a:gdLst>
                <a:gd name="T0" fmla="*/ 62 w 157"/>
                <a:gd name="T1" fmla="*/ 99 h 157"/>
                <a:gd name="T2" fmla="*/ 148 w 157"/>
                <a:gd name="T3" fmla="*/ 157 h 157"/>
                <a:gd name="T4" fmla="*/ 157 w 157"/>
                <a:gd name="T5" fmla="*/ 148 h 157"/>
                <a:gd name="T6" fmla="*/ 70 w 157"/>
                <a:gd name="T7" fmla="*/ 90 h 157"/>
                <a:gd name="T8" fmla="*/ 17 w 157"/>
                <a:gd name="T9" fmla="*/ 16 h 157"/>
                <a:gd name="T10" fmla="*/ 9 w 157"/>
                <a:gd name="T11" fmla="*/ 0 h 157"/>
                <a:gd name="T12" fmla="*/ 0 w 157"/>
                <a:gd name="T13" fmla="*/ 8 h 157"/>
                <a:gd name="T14" fmla="*/ 6 w 157"/>
                <a:gd name="T15" fmla="*/ 22 h 157"/>
                <a:gd name="T16" fmla="*/ 62 w 157"/>
                <a:gd name="T17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7">
                  <a:moveTo>
                    <a:pt x="62" y="99"/>
                  </a:moveTo>
                  <a:cubicBezTo>
                    <a:pt x="84" y="121"/>
                    <a:pt x="112" y="142"/>
                    <a:pt x="148" y="157"/>
                  </a:cubicBezTo>
                  <a:cubicBezTo>
                    <a:pt x="151" y="154"/>
                    <a:pt x="154" y="151"/>
                    <a:pt x="157" y="148"/>
                  </a:cubicBezTo>
                  <a:cubicBezTo>
                    <a:pt x="120" y="133"/>
                    <a:pt x="92" y="112"/>
                    <a:pt x="70" y="90"/>
                  </a:cubicBezTo>
                  <a:cubicBezTo>
                    <a:pt x="44" y="65"/>
                    <a:pt x="27" y="37"/>
                    <a:pt x="17" y="16"/>
                  </a:cubicBezTo>
                  <a:cubicBezTo>
                    <a:pt x="14" y="10"/>
                    <a:pt x="11" y="5"/>
                    <a:pt x="9" y="0"/>
                  </a:cubicBezTo>
                  <a:cubicBezTo>
                    <a:pt x="6" y="3"/>
                    <a:pt x="3" y="6"/>
                    <a:pt x="0" y="8"/>
                  </a:cubicBezTo>
                  <a:cubicBezTo>
                    <a:pt x="2" y="12"/>
                    <a:pt x="4" y="17"/>
                    <a:pt x="6" y="22"/>
                  </a:cubicBezTo>
                  <a:cubicBezTo>
                    <a:pt x="17" y="43"/>
                    <a:pt x="35" y="72"/>
                    <a:pt x="62" y="9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74"/>
            <p:cNvSpPr>
              <a:spLocks/>
            </p:cNvSpPr>
            <p:nvPr/>
          </p:nvSpPr>
          <p:spPr bwMode="auto">
            <a:xfrm>
              <a:off x="8124404" y="2595445"/>
              <a:ext cx="693357" cy="695278"/>
            </a:xfrm>
            <a:custGeom>
              <a:avLst/>
              <a:gdLst>
                <a:gd name="T0" fmla="*/ 302 w 361"/>
                <a:gd name="T1" fmla="*/ 0 h 362"/>
                <a:gd name="T2" fmla="*/ 361 w 361"/>
                <a:gd name="T3" fmla="*/ 61 h 362"/>
                <a:gd name="T4" fmla="*/ 0 w 361"/>
                <a:gd name="T5" fmla="*/ 362 h 362"/>
                <a:gd name="T6" fmla="*/ 302 w 361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62">
                  <a:moveTo>
                    <a:pt x="302" y="0"/>
                  </a:moveTo>
                  <a:lnTo>
                    <a:pt x="361" y="61"/>
                  </a:lnTo>
                  <a:lnTo>
                    <a:pt x="0" y="36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75"/>
            <p:cNvSpPr>
              <a:spLocks/>
            </p:cNvSpPr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76"/>
            <p:cNvSpPr>
              <a:spLocks/>
            </p:cNvSpPr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77"/>
            <p:cNvSpPr>
              <a:spLocks/>
            </p:cNvSpPr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79 w 96"/>
                <a:gd name="T1" fmla="*/ 79 h 96"/>
                <a:gd name="T2" fmla="*/ 17 w 96"/>
                <a:gd name="T3" fmla="*/ 79 h 96"/>
                <a:gd name="T4" fmla="*/ 17 w 96"/>
                <a:gd name="T5" fmla="*/ 17 h 96"/>
                <a:gd name="T6" fmla="*/ 79 w 96"/>
                <a:gd name="T7" fmla="*/ 17 h 96"/>
                <a:gd name="T8" fmla="*/ 79 w 96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79" y="79"/>
                  </a:moveTo>
                  <a:cubicBezTo>
                    <a:pt x="62" y="96"/>
                    <a:pt x="34" y="96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78"/>
            <p:cNvSpPr>
              <a:spLocks/>
            </p:cNvSpPr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10 h 96"/>
                <a:gd name="T20" fmla="*/ 21 w 96"/>
                <a:gd name="T21" fmla="*/ 21 h 96"/>
                <a:gd name="T22" fmla="*/ 10 w 96"/>
                <a:gd name="T23" fmla="*/ 48 h 96"/>
                <a:gd name="T24" fmla="*/ 21 w 96"/>
                <a:gd name="T25" fmla="*/ 75 h 96"/>
                <a:gd name="T26" fmla="*/ 48 w 96"/>
                <a:gd name="T27" fmla="*/ 86 h 96"/>
                <a:gd name="T28" fmla="*/ 75 w 96"/>
                <a:gd name="T29" fmla="*/ 75 h 96"/>
                <a:gd name="T30" fmla="*/ 86 w 96"/>
                <a:gd name="T31" fmla="*/ 48 h 96"/>
                <a:gd name="T32" fmla="*/ 75 w 96"/>
                <a:gd name="T33" fmla="*/ 21 h 96"/>
                <a:gd name="T34" fmla="*/ 48 w 96"/>
                <a:gd name="T3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moveTo>
                    <a:pt x="48" y="10"/>
                  </a:moveTo>
                  <a:cubicBezTo>
                    <a:pt x="38" y="10"/>
                    <a:pt x="28" y="14"/>
                    <a:pt x="21" y="21"/>
                  </a:cubicBezTo>
                  <a:cubicBezTo>
                    <a:pt x="14" y="28"/>
                    <a:pt x="10" y="38"/>
                    <a:pt x="10" y="48"/>
                  </a:cubicBezTo>
                  <a:cubicBezTo>
                    <a:pt x="10" y="58"/>
                    <a:pt x="14" y="68"/>
                    <a:pt x="21" y="75"/>
                  </a:cubicBezTo>
                  <a:cubicBezTo>
                    <a:pt x="28" y="82"/>
                    <a:pt x="38" y="86"/>
                    <a:pt x="48" y="86"/>
                  </a:cubicBezTo>
                  <a:cubicBezTo>
                    <a:pt x="58" y="86"/>
                    <a:pt x="68" y="82"/>
                    <a:pt x="75" y="75"/>
                  </a:cubicBezTo>
                  <a:cubicBezTo>
                    <a:pt x="82" y="68"/>
                    <a:pt x="86" y="58"/>
                    <a:pt x="86" y="48"/>
                  </a:cubicBezTo>
                  <a:cubicBezTo>
                    <a:pt x="86" y="38"/>
                    <a:pt x="82" y="28"/>
                    <a:pt x="75" y="21"/>
                  </a:cubicBezTo>
                  <a:cubicBezTo>
                    <a:pt x="68" y="14"/>
                    <a:pt x="58" y="10"/>
                    <a:pt x="48" y="1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79"/>
            <p:cNvSpPr>
              <a:spLocks/>
            </p:cNvSpPr>
            <p:nvPr/>
          </p:nvSpPr>
          <p:spPr bwMode="auto">
            <a:xfrm>
              <a:off x="9933662" y="1487227"/>
              <a:ext cx="0" cy="3842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80"/>
            <p:cNvSpPr>
              <a:spLocks/>
            </p:cNvSpPr>
            <p:nvPr/>
          </p:nvSpPr>
          <p:spPr bwMode="auto">
            <a:xfrm>
              <a:off x="8429788" y="2883544"/>
              <a:ext cx="689515" cy="480164"/>
            </a:xfrm>
            <a:custGeom>
              <a:avLst/>
              <a:gdLst>
                <a:gd name="T0" fmla="*/ 45 w 178"/>
                <a:gd name="T1" fmla="*/ 102 h 124"/>
                <a:gd name="T2" fmla="*/ 1 w 178"/>
                <a:gd name="T3" fmla="*/ 123 h 124"/>
                <a:gd name="T4" fmla="*/ 0 w 178"/>
                <a:gd name="T5" fmla="*/ 123 h 124"/>
                <a:gd name="T6" fmla="*/ 0 w 178"/>
                <a:gd name="T7" fmla="*/ 123 h 124"/>
                <a:gd name="T8" fmla="*/ 1 w 178"/>
                <a:gd name="T9" fmla="*/ 124 h 124"/>
                <a:gd name="T10" fmla="*/ 45 w 178"/>
                <a:gd name="T11" fmla="*/ 102 h 124"/>
                <a:gd name="T12" fmla="*/ 45 w 178"/>
                <a:gd name="T13" fmla="*/ 102 h 124"/>
                <a:gd name="T14" fmla="*/ 178 w 178"/>
                <a:gd name="T15" fmla="*/ 0 h 124"/>
                <a:gd name="T16" fmla="*/ 158 w 178"/>
                <a:gd name="T17" fmla="*/ 19 h 124"/>
                <a:gd name="T18" fmla="*/ 158 w 178"/>
                <a:gd name="T19" fmla="*/ 19 h 124"/>
                <a:gd name="T20" fmla="*/ 178 w 178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24">
                  <a:moveTo>
                    <a:pt x="45" y="102"/>
                  </a:moveTo>
                  <a:cubicBezTo>
                    <a:pt x="31" y="110"/>
                    <a:pt x="16" y="117"/>
                    <a:pt x="1" y="123"/>
                  </a:cubicBezTo>
                  <a:cubicBezTo>
                    <a:pt x="1" y="123"/>
                    <a:pt x="1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6" y="117"/>
                    <a:pt x="31" y="110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moveTo>
                    <a:pt x="178" y="0"/>
                  </a:moveTo>
                  <a:cubicBezTo>
                    <a:pt x="172" y="6"/>
                    <a:pt x="165" y="13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65" y="13"/>
                    <a:pt x="172" y="6"/>
                    <a:pt x="1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81"/>
            <p:cNvSpPr>
              <a:spLocks/>
            </p:cNvSpPr>
            <p:nvPr/>
          </p:nvSpPr>
          <p:spPr bwMode="auto">
            <a:xfrm>
              <a:off x="8410582" y="3352184"/>
              <a:ext cx="19206" cy="7682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1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82"/>
            <p:cNvSpPr>
              <a:spLocks/>
            </p:cNvSpPr>
            <p:nvPr/>
          </p:nvSpPr>
          <p:spPr bwMode="auto">
            <a:xfrm>
              <a:off x="8604568" y="2956529"/>
              <a:ext cx="437909" cy="320750"/>
            </a:xfrm>
            <a:custGeom>
              <a:avLst/>
              <a:gdLst>
                <a:gd name="T0" fmla="*/ 113 w 113"/>
                <a:gd name="T1" fmla="*/ 0 h 83"/>
                <a:gd name="T2" fmla="*/ 0 w 113"/>
                <a:gd name="T3" fmla="*/ 83 h 83"/>
                <a:gd name="T4" fmla="*/ 0 w 113"/>
                <a:gd name="T5" fmla="*/ 83 h 83"/>
                <a:gd name="T6" fmla="*/ 113 w 113"/>
                <a:gd name="T7" fmla="*/ 0 h 83"/>
                <a:gd name="T8" fmla="*/ 113 w 11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">
                  <a:moveTo>
                    <a:pt x="113" y="0"/>
                  </a:moveTo>
                  <a:cubicBezTo>
                    <a:pt x="80" y="31"/>
                    <a:pt x="42" y="60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2" y="60"/>
                    <a:pt x="80" y="3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83"/>
            <p:cNvSpPr>
              <a:spLocks/>
            </p:cNvSpPr>
            <p:nvPr/>
          </p:nvSpPr>
          <p:spPr bwMode="auto">
            <a:xfrm>
              <a:off x="9057843" y="1944343"/>
              <a:ext cx="674150" cy="822041"/>
            </a:xfrm>
            <a:custGeom>
              <a:avLst/>
              <a:gdLst>
                <a:gd name="T0" fmla="*/ 153 w 174"/>
                <a:gd name="T1" fmla="*/ 0 h 212"/>
                <a:gd name="T2" fmla="*/ 101 w 174"/>
                <a:gd name="T3" fmla="*/ 71 h 212"/>
                <a:gd name="T4" fmla="*/ 92 w 174"/>
                <a:gd name="T5" fmla="*/ 84 h 212"/>
                <a:gd name="T6" fmla="*/ 89 w 174"/>
                <a:gd name="T7" fmla="*/ 87 h 212"/>
                <a:gd name="T8" fmla="*/ 0 w 174"/>
                <a:gd name="T9" fmla="*/ 189 h 212"/>
                <a:gd name="T10" fmla="*/ 44 w 174"/>
                <a:gd name="T11" fmla="*/ 212 h 212"/>
                <a:gd name="T12" fmla="*/ 174 w 174"/>
                <a:gd name="T13" fmla="*/ 11 h 212"/>
                <a:gd name="T14" fmla="*/ 153 w 174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12">
                  <a:moveTo>
                    <a:pt x="153" y="0"/>
                  </a:moveTo>
                  <a:cubicBezTo>
                    <a:pt x="138" y="22"/>
                    <a:pt x="121" y="46"/>
                    <a:pt x="101" y="71"/>
                  </a:cubicBezTo>
                  <a:cubicBezTo>
                    <a:pt x="99" y="76"/>
                    <a:pt x="96" y="80"/>
                    <a:pt x="92" y="84"/>
                  </a:cubicBezTo>
                  <a:cubicBezTo>
                    <a:pt x="91" y="85"/>
                    <a:pt x="90" y="86"/>
                    <a:pt x="89" y="87"/>
                  </a:cubicBezTo>
                  <a:cubicBezTo>
                    <a:pt x="63" y="120"/>
                    <a:pt x="33" y="155"/>
                    <a:pt x="0" y="189"/>
                  </a:cubicBezTo>
                  <a:cubicBezTo>
                    <a:pt x="13" y="198"/>
                    <a:pt x="28" y="206"/>
                    <a:pt x="44" y="212"/>
                  </a:cubicBezTo>
                  <a:cubicBezTo>
                    <a:pt x="103" y="145"/>
                    <a:pt x="145" y="71"/>
                    <a:pt x="174" y="11"/>
                  </a:cubicBezTo>
                  <a:cubicBezTo>
                    <a:pt x="166" y="8"/>
                    <a:pt x="159" y="4"/>
                    <a:pt x="153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84"/>
            <p:cNvSpPr>
              <a:spLocks/>
            </p:cNvSpPr>
            <p:nvPr/>
          </p:nvSpPr>
          <p:spPr bwMode="auto">
            <a:xfrm>
              <a:off x="9674374" y="1583260"/>
              <a:ext cx="224717" cy="361084"/>
            </a:xfrm>
            <a:custGeom>
              <a:avLst/>
              <a:gdLst>
                <a:gd name="T0" fmla="*/ 58 w 58"/>
                <a:gd name="T1" fmla="*/ 0 h 93"/>
                <a:gd name="T2" fmla="*/ 52 w 58"/>
                <a:gd name="T3" fmla="*/ 1 h 93"/>
                <a:gd name="T4" fmla="*/ 0 w 58"/>
                <a:gd name="T5" fmla="*/ 83 h 93"/>
                <a:gd name="T6" fmla="*/ 20 w 58"/>
                <a:gd name="T7" fmla="*/ 93 h 93"/>
                <a:gd name="T8" fmla="*/ 58 w 5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93">
                  <a:moveTo>
                    <a:pt x="58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41" y="20"/>
                    <a:pt x="24" y="49"/>
                    <a:pt x="0" y="83"/>
                  </a:cubicBezTo>
                  <a:cubicBezTo>
                    <a:pt x="6" y="87"/>
                    <a:pt x="13" y="90"/>
                    <a:pt x="20" y="93"/>
                  </a:cubicBezTo>
                  <a:cubicBezTo>
                    <a:pt x="39" y="53"/>
                    <a:pt x="51" y="20"/>
                    <a:pt x="58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85"/>
            <p:cNvSpPr>
              <a:spLocks/>
            </p:cNvSpPr>
            <p:nvPr/>
          </p:nvSpPr>
          <p:spPr bwMode="auto">
            <a:xfrm>
              <a:off x="8299183" y="2712605"/>
              <a:ext cx="893105" cy="647261"/>
            </a:xfrm>
            <a:custGeom>
              <a:avLst/>
              <a:gdLst>
                <a:gd name="T0" fmla="*/ 188 w 231"/>
                <a:gd name="T1" fmla="*/ 0 h 167"/>
                <a:gd name="T2" fmla="*/ 0 w 231"/>
                <a:gd name="T3" fmla="*/ 147 h 167"/>
                <a:gd name="T4" fmla="*/ 29 w 231"/>
                <a:gd name="T5" fmla="*/ 165 h 167"/>
                <a:gd name="T6" fmla="*/ 34 w 231"/>
                <a:gd name="T7" fmla="*/ 167 h 167"/>
                <a:gd name="T8" fmla="*/ 35 w 231"/>
                <a:gd name="T9" fmla="*/ 167 h 167"/>
                <a:gd name="T10" fmla="*/ 79 w 231"/>
                <a:gd name="T11" fmla="*/ 146 h 167"/>
                <a:gd name="T12" fmla="*/ 192 w 231"/>
                <a:gd name="T13" fmla="*/ 63 h 167"/>
                <a:gd name="T14" fmla="*/ 212 w 231"/>
                <a:gd name="T15" fmla="*/ 44 h 167"/>
                <a:gd name="T16" fmla="*/ 231 w 231"/>
                <a:gd name="T17" fmla="*/ 23 h 167"/>
                <a:gd name="T18" fmla="*/ 188 w 23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67">
                  <a:moveTo>
                    <a:pt x="188" y="0"/>
                  </a:moveTo>
                  <a:cubicBezTo>
                    <a:pt x="133" y="55"/>
                    <a:pt x="70" y="108"/>
                    <a:pt x="0" y="147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2" y="166"/>
                    <a:pt x="33" y="166"/>
                    <a:pt x="34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50" y="161"/>
                    <a:pt x="65" y="154"/>
                    <a:pt x="79" y="146"/>
                  </a:cubicBezTo>
                  <a:cubicBezTo>
                    <a:pt x="121" y="123"/>
                    <a:pt x="159" y="94"/>
                    <a:pt x="192" y="63"/>
                  </a:cubicBezTo>
                  <a:cubicBezTo>
                    <a:pt x="199" y="57"/>
                    <a:pt x="206" y="50"/>
                    <a:pt x="212" y="44"/>
                  </a:cubicBezTo>
                  <a:cubicBezTo>
                    <a:pt x="219" y="37"/>
                    <a:pt x="225" y="30"/>
                    <a:pt x="231" y="23"/>
                  </a:cubicBezTo>
                  <a:cubicBezTo>
                    <a:pt x="215" y="17"/>
                    <a:pt x="201" y="9"/>
                    <a:pt x="188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86"/>
            <p:cNvSpPr>
              <a:spLocks/>
            </p:cNvSpPr>
            <p:nvPr/>
          </p:nvSpPr>
          <p:spPr bwMode="auto">
            <a:xfrm>
              <a:off x="9649405" y="1905930"/>
              <a:ext cx="101794" cy="80667"/>
            </a:xfrm>
            <a:custGeom>
              <a:avLst/>
              <a:gdLst>
                <a:gd name="T0" fmla="*/ 6 w 26"/>
                <a:gd name="T1" fmla="*/ 0 h 21"/>
                <a:gd name="T2" fmla="*/ 0 w 26"/>
                <a:gd name="T3" fmla="*/ 10 h 21"/>
                <a:gd name="T4" fmla="*/ 21 w 26"/>
                <a:gd name="T5" fmla="*/ 21 h 21"/>
                <a:gd name="T6" fmla="*/ 26 w 26"/>
                <a:gd name="T7" fmla="*/ 10 h 21"/>
                <a:gd name="T8" fmla="*/ 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6" y="0"/>
                  </a:moveTo>
                  <a:cubicBezTo>
                    <a:pt x="4" y="4"/>
                    <a:pt x="2" y="7"/>
                    <a:pt x="0" y="10"/>
                  </a:cubicBezTo>
                  <a:cubicBezTo>
                    <a:pt x="6" y="14"/>
                    <a:pt x="13" y="18"/>
                    <a:pt x="21" y="21"/>
                  </a:cubicBezTo>
                  <a:cubicBezTo>
                    <a:pt x="23" y="17"/>
                    <a:pt x="25" y="13"/>
                    <a:pt x="26" y="10"/>
                  </a:cubicBezTo>
                  <a:cubicBezTo>
                    <a:pt x="19" y="7"/>
                    <a:pt x="12" y="4"/>
                    <a:pt x="6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87"/>
            <p:cNvSpPr>
              <a:spLocks/>
            </p:cNvSpPr>
            <p:nvPr/>
          </p:nvSpPr>
          <p:spPr bwMode="auto">
            <a:xfrm>
              <a:off x="9027112" y="2678033"/>
              <a:ext cx="201669" cy="122922"/>
            </a:xfrm>
            <a:custGeom>
              <a:avLst/>
              <a:gdLst>
                <a:gd name="T0" fmla="*/ 8 w 52"/>
                <a:gd name="T1" fmla="*/ 0 h 32"/>
                <a:gd name="T2" fmla="*/ 0 w 52"/>
                <a:gd name="T3" fmla="*/ 9 h 32"/>
                <a:gd name="T4" fmla="*/ 43 w 52"/>
                <a:gd name="T5" fmla="*/ 32 h 32"/>
                <a:gd name="T6" fmla="*/ 52 w 52"/>
                <a:gd name="T7" fmla="*/ 23 h 32"/>
                <a:gd name="T8" fmla="*/ 8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13" y="18"/>
                    <a:pt x="27" y="26"/>
                    <a:pt x="43" y="32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36" y="17"/>
                    <a:pt x="21" y="9"/>
                    <a:pt x="8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88"/>
            <p:cNvSpPr>
              <a:spLocks/>
            </p:cNvSpPr>
            <p:nvPr/>
          </p:nvSpPr>
          <p:spPr bwMode="auto">
            <a:xfrm>
              <a:off x="9874122" y="1494909"/>
              <a:ext cx="55699" cy="92191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0 h 24"/>
                <a:gd name="T4" fmla="*/ 0 w 14"/>
                <a:gd name="T5" fmla="*/ 24 h 24"/>
                <a:gd name="T6" fmla="*/ 6 w 14"/>
                <a:gd name="T7" fmla="*/ 23 h 24"/>
                <a:gd name="T8" fmla="*/ 14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9" y="9"/>
                    <a:pt x="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0"/>
                    <a:pt x="13" y="2"/>
                    <a:pt x="14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89"/>
            <p:cNvSpPr>
              <a:spLocks/>
            </p:cNvSpPr>
            <p:nvPr/>
          </p:nvSpPr>
          <p:spPr bwMode="auto">
            <a:xfrm>
              <a:off x="9401641" y="2218997"/>
              <a:ext cx="48016" cy="63382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16 h 16"/>
                <a:gd name="T4" fmla="*/ 3 w 12"/>
                <a:gd name="T5" fmla="*/ 13 h 16"/>
                <a:gd name="T6" fmla="*/ 12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cubicBezTo>
                    <a:pt x="8" y="5"/>
                    <a:pt x="5" y="11"/>
                    <a:pt x="0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7" y="9"/>
                    <a:pt x="10" y="5"/>
                    <a:pt x="12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Group 90"/>
          <p:cNvGrpSpPr/>
          <p:nvPr/>
        </p:nvGrpSpPr>
        <p:grpSpPr>
          <a:xfrm>
            <a:off x="3995937" y="415630"/>
            <a:ext cx="3753469" cy="947613"/>
            <a:chOff x="5750416" y="1810977"/>
            <a:chExt cx="3894280" cy="945184"/>
          </a:xfrm>
        </p:grpSpPr>
        <p:sp>
          <p:nvSpPr>
            <p:cNvPr id="12" name="Rectangle 91"/>
            <p:cNvSpPr/>
            <p:nvPr/>
          </p:nvSpPr>
          <p:spPr>
            <a:xfrm>
              <a:off x="5871033" y="2155997"/>
              <a:ext cx="3681352" cy="600164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lvl="0" algn="r">
                <a:lnSpc>
                  <a:spcPct val="120000"/>
                </a:lnSpc>
              </a:pP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3" name="Rectangle: Rounded Corners 92"/>
            <p:cNvSpPr/>
            <p:nvPr/>
          </p:nvSpPr>
          <p:spPr>
            <a:xfrm>
              <a:off x="5750416" y="1810977"/>
              <a:ext cx="3894280" cy="43237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10000"/>
            </a:bodyPr>
            <a:lstStyle/>
            <a:p>
              <a:r>
                <a:rPr lang="en-US" altLang="zh-CN" sz="1600" b="1" dirty="0" err="1">
                  <a:solidFill>
                    <a:schemeClr val="bg1"/>
                  </a:solidFill>
                </a:rPr>
                <a:t>createToolBar</a:t>
              </a: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8D0F76FF-C804-46B5-8F54-44F7DD9FED7F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mainwindow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7276EF-03B7-40ED-8E8F-48018CA38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810" y="1128758"/>
            <a:ext cx="2642679" cy="1224656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212AF3A1-79E3-4042-B557-8F2080356E01}"/>
              </a:ext>
            </a:extLst>
          </p:cNvPr>
          <p:cNvSpPr txBox="1"/>
          <p:nvPr/>
        </p:nvSpPr>
        <p:spPr>
          <a:xfrm>
            <a:off x="4334437" y="2416418"/>
            <a:ext cx="333108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2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QToolBar</a:t>
            </a:r>
            <a:r>
              <a:rPr lang="zh-CN" altLang="en-US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，把</a:t>
            </a:r>
            <a:r>
              <a:rPr lang="en-US" altLang="zh-CN" sz="12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QToolBar</a:t>
            </a:r>
            <a:r>
              <a:rPr lang="zh-CN" altLang="en-US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创建为</a:t>
            </a:r>
            <a:r>
              <a:rPr lang="en-US" altLang="zh-CN" sz="12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QMainWindow</a:t>
            </a:r>
            <a:r>
              <a:rPr lang="zh-CN" altLang="en-US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的子对象，从左到右（或者从上到下）创建许多</a:t>
            </a:r>
            <a:r>
              <a:rPr lang="en-US" altLang="zh-CN" sz="12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QToolButton</a:t>
            </a:r>
            <a:r>
              <a:rPr lang="zh-CN" altLang="en-US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窗口部件（或者其他窗口部件）。</a:t>
            </a:r>
            <a:endParaRPr lang="en-US" altLang="zh-CN" sz="12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5077A84C-8EE1-4C3C-B279-29F39E934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436" y="875382"/>
            <a:ext cx="3349026" cy="25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1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0" y="3066542"/>
            <a:ext cx="9144000" cy="2076959"/>
            <a:chOff x="0" y="3066542"/>
            <a:chExt cx="9144000" cy="2076959"/>
          </a:xfrm>
        </p:grpSpPr>
        <p:sp>
          <p:nvSpPr>
            <p:cNvPr id="4" name="Freeform: Shape 4"/>
            <p:cNvSpPr/>
            <p:nvPr/>
          </p:nvSpPr>
          <p:spPr>
            <a:xfrm>
              <a:off x="0" y="3066542"/>
              <a:ext cx="9144000" cy="2076959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" fmla="*/ 0 w 6216319"/>
                <a:gd name="connsiteY0" fmla="*/ 9364 h 1311568"/>
                <a:gd name="connsiteX1" fmla="*/ 339865 w 6216319"/>
                <a:gd name="connsiteY1" fmla="*/ 0 h 1311568"/>
                <a:gd name="connsiteX2" fmla="*/ 6216319 w 6216319"/>
                <a:gd name="connsiteY2" fmla="*/ 9364 h 1311568"/>
                <a:gd name="connsiteX3" fmla="*/ 6216319 w 6216319"/>
                <a:gd name="connsiteY3" fmla="*/ 1311568 h 1311568"/>
                <a:gd name="connsiteX4" fmla="*/ 0 w 6216319"/>
                <a:gd name="connsiteY4" fmla="*/ 1311568 h 1311568"/>
                <a:gd name="connsiteX5" fmla="*/ 0 w 6216319"/>
                <a:gd name="connsiteY5" fmla="*/ 9364 h 1311568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47249 h 1349453"/>
                <a:gd name="connsiteX1" fmla="*/ 339865 w 6216319"/>
                <a:gd name="connsiteY1" fmla="*/ 232094 h 1349453"/>
                <a:gd name="connsiteX2" fmla="*/ 2273862 w 6216319"/>
                <a:gd name="connsiteY2" fmla="*/ 280646 h 1349453"/>
                <a:gd name="connsiteX3" fmla="*/ 6216319 w 6216319"/>
                <a:gd name="connsiteY3" fmla="*/ 47249 h 1349453"/>
                <a:gd name="connsiteX4" fmla="*/ 6216319 w 6216319"/>
                <a:gd name="connsiteY4" fmla="*/ 1349453 h 1349453"/>
                <a:gd name="connsiteX5" fmla="*/ 0 w 6216319"/>
                <a:gd name="connsiteY5" fmla="*/ 1349453 h 1349453"/>
                <a:gd name="connsiteX6" fmla="*/ 0 w 6216319"/>
                <a:gd name="connsiteY6" fmla="*/ 47249 h 1349453"/>
                <a:gd name="connsiteX0" fmla="*/ 0 w 6216319"/>
                <a:gd name="connsiteY0" fmla="*/ 30623 h 1332827"/>
                <a:gd name="connsiteX1" fmla="*/ 339865 w 6216319"/>
                <a:gd name="connsiteY1" fmla="*/ 215468 h 1332827"/>
                <a:gd name="connsiteX2" fmla="*/ 2265770 w 6216319"/>
                <a:gd name="connsiteY2" fmla="*/ 539150 h 1332827"/>
                <a:gd name="connsiteX3" fmla="*/ 6216319 w 6216319"/>
                <a:gd name="connsiteY3" fmla="*/ 30623 h 1332827"/>
                <a:gd name="connsiteX4" fmla="*/ 6216319 w 6216319"/>
                <a:gd name="connsiteY4" fmla="*/ 1332827 h 1332827"/>
                <a:gd name="connsiteX5" fmla="*/ 0 w 6216319"/>
                <a:gd name="connsiteY5" fmla="*/ 1332827 h 1332827"/>
                <a:gd name="connsiteX6" fmla="*/ 0 w 6216319"/>
                <a:gd name="connsiteY6" fmla="*/ 30623 h 1332827"/>
                <a:gd name="connsiteX0" fmla="*/ 0 w 6216319"/>
                <a:gd name="connsiteY0" fmla="*/ 31024 h 1333228"/>
                <a:gd name="connsiteX1" fmla="*/ 339865 w 6216319"/>
                <a:gd name="connsiteY1" fmla="*/ 215869 h 1333228"/>
                <a:gd name="connsiteX2" fmla="*/ 2265770 w 6216319"/>
                <a:gd name="connsiteY2" fmla="*/ 539551 h 1333228"/>
                <a:gd name="connsiteX3" fmla="*/ 3269182 w 6216319"/>
                <a:gd name="connsiteY3" fmla="*/ 418171 h 1333228"/>
                <a:gd name="connsiteX4" fmla="*/ 6216319 w 6216319"/>
                <a:gd name="connsiteY4" fmla="*/ 31024 h 1333228"/>
                <a:gd name="connsiteX5" fmla="*/ 6216319 w 6216319"/>
                <a:gd name="connsiteY5" fmla="*/ 1333228 h 1333228"/>
                <a:gd name="connsiteX6" fmla="*/ 0 w 6216319"/>
                <a:gd name="connsiteY6" fmla="*/ 1333228 h 1333228"/>
                <a:gd name="connsiteX7" fmla="*/ 0 w 6216319"/>
                <a:gd name="connsiteY7" fmla="*/ 31024 h 1333228"/>
                <a:gd name="connsiteX0" fmla="*/ 0 w 6216319"/>
                <a:gd name="connsiteY0" fmla="*/ 26175 h 1328379"/>
                <a:gd name="connsiteX1" fmla="*/ 339865 w 6216319"/>
                <a:gd name="connsiteY1" fmla="*/ 211020 h 1328379"/>
                <a:gd name="connsiteX2" fmla="*/ 2265770 w 6216319"/>
                <a:gd name="connsiteY2" fmla="*/ 534702 h 1328379"/>
                <a:gd name="connsiteX3" fmla="*/ 3244906 w 6216319"/>
                <a:gd name="connsiteY3" fmla="*/ 518518 h 1328379"/>
                <a:gd name="connsiteX4" fmla="*/ 6216319 w 6216319"/>
                <a:gd name="connsiteY4" fmla="*/ 26175 h 1328379"/>
                <a:gd name="connsiteX5" fmla="*/ 6216319 w 6216319"/>
                <a:gd name="connsiteY5" fmla="*/ 1328379 h 1328379"/>
                <a:gd name="connsiteX6" fmla="*/ 0 w 6216319"/>
                <a:gd name="connsiteY6" fmla="*/ 1328379 h 1328379"/>
                <a:gd name="connsiteX7" fmla="*/ 0 w 6216319"/>
                <a:gd name="connsiteY7" fmla="*/ 26175 h 1328379"/>
                <a:gd name="connsiteX0" fmla="*/ 0 w 6216319"/>
                <a:gd name="connsiteY0" fmla="*/ 63128 h 1365332"/>
                <a:gd name="connsiteX1" fmla="*/ 339865 w 6216319"/>
                <a:gd name="connsiteY1" fmla="*/ 247973 h 1365332"/>
                <a:gd name="connsiteX2" fmla="*/ 2265770 w 6216319"/>
                <a:gd name="connsiteY2" fmla="*/ 571655 h 1365332"/>
                <a:gd name="connsiteX3" fmla="*/ 3244906 w 6216319"/>
                <a:gd name="connsiteY3" fmla="*/ 555471 h 1365332"/>
                <a:gd name="connsiteX4" fmla="*/ 4725749 w 6216319"/>
                <a:gd name="connsiteY4" fmla="*/ 239882 h 1365332"/>
                <a:gd name="connsiteX5" fmla="*/ 6216319 w 6216319"/>
                <a:gd name="connsiteY5" fmla="*/ 63128 h 1365332"/>
                <a:gd name="connsiteX6" fmla="*/ 6216319 w 6216319"/>
                <a:gd name="connsiteY6" fmla="*/ 1365332 h 1365332"/>
                <a:gd name="connsiteX7" fmla="*/ 0 w 6216319"/>
                <a:gd name="connsiteY7" fmla="*/ 1365332 h 1365332"/>
                <a:gd name="connsiteX8" fmla="*/ 0 w 6216319"/>
                <a:gd name="connsiteY8" fmla="*/ 63128 h 1365332"/>
                <a:gd name="connsiteX0" fmla="*/ 0 w 6216319"/>
                <a:gd name="connsiteY0" fmla="*/ 20810 h 1323014"/>
                <a:gd name="connsiteX1" fmla="*/ 339865 w 6216319"/>
                <a:gd name="connsiteY1" fmla="*/ 205655 h 1323014"/>
                <a:gd name="connsiteX2" fmla="*/ 2265770 w 6216319"/>
                <a:gd name="connsiteY2" fmla="*/ 529337 h 1323014"/>
                <a:gd name="connsiteX3" fmla="*/ 3244906 w 6216319"/>
                <a:gd name="connsiteY3" fmla="*/ 513153 h 1323014"/>
                <a:gd name="connsiteX4" fmla="*/ 4628644 w 6216319"/>
                <a:gd name="connsiteY4" fmla="*/ 1055320 h 1323014"/>
                <a:gd name="connsiteX5" fmla="*/ 6216319 w 6216319"/>
                <a:gd name="connsiteY5" fmla="*/ 20810 h 1323014"/>
                <a:gd name="connsiteX6" fmla="*/ 6216319 w 6216319"/>
                <a:gd name="connsiteY6" fmla="*/ 1323014 h 1323014"/>
                <a:gd name="connsiteX7" fmla="*/ 0 w 6216319"/>
                <a:gd name="connsiteY7" fmla="*/ 1323014 h 1323014"/>
                <a:gd name="connsiteX8" fmla="*/ 0 w 6216319"/>
                <a:gd name="connsiteY8" fmla="*/ 20810 h 1323014"/>
                <a:gd name="connsiteX0" fmla="*/ 0 w 6216319"/>
                <a:gd name="connsiteY0" fmla="*/ 32243 h 1334447"/>
                <a:gd name="connsiteX1" fmla="*/ 339865 w 6216319"/>
                <a:gd name="connsiteY1" fmla="*/ 217088 h 1334447"/>
                <a:gd name="connsiteX2" fmla="*/ 2265770 w 6216319"/>
                <a:gd name="connsiteY2" fmla="*/ 540770 h 1334447"/>
                <a:gd name="connsiteX3" fmla="*/ 3244906 w 6216319"/>
                <a:gd name="connsiteY3" fmla="*/ 524586 h 1334447"/>
                <a:gd name="connsiteX4" fmla="*/ 4628644 w 6216319"/>
                <a:gd name="connsiteY4" fmla="*/ 1066753 h 1334447"/>
                <a:gd name="connsiteX5" fmla="*/ 5526860 w 6216319"/>
                <a:gd name="connsiteY5" fmla="*/ 451758 h 1334447"/>
                <a:gd name="connsiteX6" fmla="*/ 6216319 w 6216319"/>
                <a:gd name="connsiteY6" fmla="*/ 32243 h 1334447"/>
                <a:gd name="connsiteX7" fmla="*/ 6216319 w 6216319"/>
                <a:gd name="connsiteY7" fmla="*/ 1334447 h 1334447"/>
                <a:gd name="connsiteX8" fmla="*/ 0 w 6216319"/>
                <a:gd name="connsiteY8" fmla="*/ 1334447 h 1334447"/>
                <a:gd name="connsiteX9" fmla="*/ 0 w 6216319"/>
                <a:gd name="connsiteY9" fmla="*/ 32243 h 1334447"/>
                <a:gd name="connsiteX0" fmla="*/ 0 w 6216319"/>
                <a:gd name="connsiteY0" fmla="*/ 12831 h 1315035"/>
                <a:gd name="connsiteX1" fmla="*/ 339865 w 6216319"/>
                <a:gd name="connsiteY1" fmla="*/ 197676 h 1315035"/>
                <a:gd name="connsiteX2" fmla="*/ 2265770 w 6216319"/>
                <a:gd name="connsiteY2" fmla="*/ 521358 h 1315035"/>
                <a:gd name="connsiteX3" fmla="*/ 3244906 w 6216319"/>
                <a:gd name="connsiteY3" fmla="*/ 505174 h 1315035"/>
                <a:gd name="connsiteX4" fmla="*/ 4628644 w 6216319"/>
                <a:gd name="connsiteY4" fmla="*/ 1047341 h 1315035"/>
                <a:gd name="connsiteX5" fmla="*/ 5356927 w 6216319"/>
                <a:gd name="connsiteY5" fmla="*/ 1201089 h 1315035"/>
                <a:gd name="connsiteX6" fmla="*/ 6216319 w 6216319"/>
                <a:gd name="connsiteY6" fmla="*/ 12831 h 1315035"/>
                <a:gd name="connsiteX7" fmla="*/ 6216319 w 6216319"/>
                <a:gd name="connsiteY7" fmla="*/ 1315035 h 1315035"/>
                <a:gd name="connsiteX8" fmla="*/ 0 w 6216319"/>
                <a:gd name="connsiteY8" fmla="*/ 1315035 h 1315035"/>
                <a:gd name="connsiteX9" fmla="*/ 0 w 6216319"/>
                <a:gd name="connsiteY9" fmla="*/ 12831 h 1315035"/>
                <a:gd name="connsiteX0" fmla="*/ 0 w 6498499"/>
                <a:gd name="connsiteY0" fmla="*/ 0 h 1302204"/>
                <a:gd name="connsiteX1" fmla="*/ 339865 w 6498499"/>
                <a:gd name="connsiteY1" fmla="*/ 184845 h 1302204"/>
                <a:gd name="connsiteX2" fmla="*/ 2265770 w 6498499"/>
                <a:gd name="connsiteY2" fmla="*/ 508527 h 1302204"/>
                <a:gd name="connsiteX3" fmla="*/ 3244906 w 6498499"/>
                <a:gd name="connsiteY3" fmla="*/ 492343 h 1302204"/>
                <a:gd name="connsiteX4" fmla="*/ 4628644 w 6498499"/>
                <a:gd name="connsiteY4" fmla="*/ 1034510 h 1302204"/>
                <a:gd name="connsiteX5" fmla="*/ 5356927 w 6498499"/>
                <a:gd name="connsiteY5" fmla="*/ 1188258 h 1302204"/>
                <a:gd name="connsiteX6" fmla="*/ 6216319 w 6498499"/>
                <a:gd name="connsiteY6" fmla="*/ 1302204 h 1302204"/>
                <a:gd name="connsiteX7" fmla="*/ 0 w 6498499"/>
                <a:gd name="connsiteY7" fmla="*/ 1302204 h 1302204"/>
                <a:gd name="connsiteX8" fmla="*/ 0 w 649849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147589 h 1449793"/>
                <a:gd name="connsiteX1" fmla="*/ 339865 w 6216319"/>
                <a:gd name="connsiteY1" fmla="*/ 332434 h 1449793"/>
                <a:gd name="connsiteX2" fmla="*/ 2265770 w 6216319"/>
                <a:gd name="connsiteY2" fmla="*/ 656116 h 1449793"/>
                <a:gd name="connsiteX3" fmla="*/ 3244906 w 6216319"/>
                <a:gd name="connsiteY3" fmla="*/ 639932 h 1449793"/>
                <a:gd name="connsiteX4" fmla="*/ 4628644 w 6216319"/>
                <a:gd name="connsiteY4" fmla="*/ 1182099 h 1449793"/>
                <a:gd name="connsiteX5" fmla="*/ 5356927 w 6216319"/>
                <a:gd name="connsiteY5" fmla="*/ 1335847 h 1449793"/>
                <a:gd name="connsiteX6" fmla="*/ 6216319 w 6216319"/>
                <a:gd name="connsiteY6" fmla="*/ 1449793 h 1449793"/>
                <a:gd name="connsiteX7" fmla="*/ 0 w 6216319"/>
                <a:gd name="connsiteY7" fmla="*/ 1449793 h 1449793"/>
                <a:gd name="connsiteX8" fmla="*/ 0 w 6216319"/>
                <a:gd name="connsiteY8" fmla="*/ 147589 h 1449793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34944 h 1337148"/>
                <a:gd name="connsiteX1" fmla="*/ 339865 w 6216319"/>
                <a:gd name="connsiteY1" fmla="*/ 219789 h 1337148"/>
                <a:gd name="connsiteX2" fmla="*/ 2265770 w 6216319"/>
                <a:gd name="connsiteY2" fmla="*/ 543471 h 1337148"/>
                <a:gd name="connsiteX3" fmla="*/ 3244906 w 6216319"/>
                <a:gd name="connsiteY3" fmla="*/ 527287 h 1337148"/>
                <a:gd name="connsiteX4" fmla="*/ 4628644 w 6216319"/>
                <a:gd name="connsiteY4" fmla="*/ 1069454 h 1337148"/>
                <a:gd name="connsiteX5" fmla="*/ 5356927 w 6216319"/>
                <a:gd name="connsiteY5" fmla="*/ 1223202 h 1337148"/>
                <a:gd name="connsiteX6" fmla="*/ 6216319 w 6216319"/>
                <a:gd name="connsiteY6" fmla="*/ 1337148 h 1337148"/>
                <a:gd name="connsiteX7" fmla="*/ 0 w 6216319"/>
                <a:gd name="connsiteY7" fmla="*/ 1337148 h 1337148"/>
                <a:gd name="connsiteX8" fmla="*/ 0 w 6216319"/>
                <a:gd name="connsiteY8" fmla="*/ 34944 h 1337148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530 h 1302734"/>
                <a:gd name="connsiteX1" fmla="*/ 339865 w 6216319"/>
                <a:gd name="connsiteY1" fmla="*/ 185375 h 1302734"/>
                <a:gd name="connsiteX2" fmla="*/ 2265770 w 6216319"/>
                <a:gd name="connsiteY2" fmla="*/ 509057 h 1302734"/>
                <a:gd name="connsiteX3" fmla="*/ 3244906 w 6216319"/>
                <a:gd name="connsiteY3" fmla="*/ 492873 h 1302734"/>
                <a:gd name="connsiteX4" fmla="*/ 4628644 w 6216319"/>
                <a:gd name="connsiteY4" fmla="*/ 1035040 h 1302734"/>
                <a:gd name="connsiteX5" fmla="*/ 5356927 w 6216319"/>
                <a:gd name="connsiteY5" fmla="*/ 1188788 h 1302734"/>
                <a:gd name="connsiteX6" fmla="*/ 6216319 w 6216319"/>
                <a:gd name="connsiteY6" fmla="*/ 1302734 h 1302734"/>
                <a:gd name="connsiteX7" fmla="*/ 0 w 6216319"/>
                <a:gd name="connsiteY7" fmla="*/ 1302734 h 1302734"/>
                <a:gd name="connsiteX8" fmla="*/ 0 w 6216319"/>
                <a:gd name="connsiteY8" fmla="*/ 530 h 1302734"/>
                <a:gd name="connsiteX0" fmla="*/ 0 w 6216319"/>
                <a:gd name="connsiteY0" fmla="*/ 20163 h 1322367"/>
                <a:gd name="connsiteX1" fmla="*/ 2265770 w 6216319"/>
                <a:gd name="connsiteY1" fmla="*/ 528690 h 1322367"/>
                <a:gd name="connsiteX2" fmla="*/ 3244906 w 6216319"/>
                <a:gd name="connsiteY2" fmla="*/ 512506 h 1322367"/>
                <a:gd name="connsiteX3" fmla="*/ 4628644 w 6216319"/>
                <a:gd name="connsiteY3" fmla="*/ 1054673 h 1322367"/>
                <a:gd name="connsiteX4" fmla="*/ 5356927 w 6216319"/>
                <a:gd name="connsiteY4" fmla="*/ 1208421 h 1322367"/>
                <a:gd name="connsiteX5" fmla="*/ 6216319 w 6216319"/>
                <a:gd name="connsiteY5" fmla="*/ 1322367 h 1322367"/>
                <a:gd name="connsiteX6" fmla="*/ 0 w 6216319"/>
                <a:gd name="connsiteY6" fmla="*/ 1322367 h 1322367"/>
                <a:gd name="connsiteX7" fmla="*/ 0 w 6216319"/>
                <a:gd name="connsiteY7" fmla="*/ 20163 h 1322367"/>
                <a:gd name="connsiteX0" fmla="*/ 0 w 6216319"/>
                <a:gd name="connsiteY0" fmla="*/ 105646 h 1407850"/>
                <a:gd name="connsiteX1" fmla="*/ 477430 w 6216319"/>
                <a:gd name="connsiteY1" fmla="*/ 136745 h 1407850"/>
                <a:gd name="connsiteX2" fmla="*/ 2265770 w 6216319"/>
                <a:gd name="connsiteY2" fmla="*/ 614173 h 1407850"/>
                <a:gd name="connsiteX3" fmla="*/ 3244906 w 6216319"/>
                <a:gd name="connsiteY3" fmla="*/ 597989 h 1407850"/>
                <a:gd name="connsiteX4" fmla="*/ 4628644 w 6216319"/>
                <a:gd name="connsiteY4" fmla="*/ 1140156 h 1407850"/>
                <a:gd name="connsiteX5" fmla="*/ 5356927 w 6216319"/>
                <a:gd name="connsiteY5" fmla="*/ 1293904 h 1407850"/>
                <a:gd name="connsiteX6" fmla="*/ 6216319 w 6216319"/>
                <a:gd name="connsiteY6" fmla="*/ 1407850 h 1407850"/>
                <a:gd name="connsiteX7" fmla="*/ 0 w 6216319"/>
                <a:gd name="connsiteY7" fmla="*/ 1407850 h 1407850"/>
                <a:gd name="connsiteX8" fmla="*/ 0 w 6216319"/>
                <a:gd name="connsiteY8" fmla="*/ 105646 h 1407850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57561 h 1359765"/>
                <a:gd name="connsiteX1" fmla="*/ 574189 w 6216319"/>
                <a:gd name="connsiteY1" fmla="*/ 379355 h 1359765"/>
                <a:gd name="connsiteX2" fmla="*/ 2265770 w 6216319"/>
                <a:gd name="connsiteY2" fmla="*/ 566088 h 1359765"/>
                <a:gd name="connsiteX3" fmla="*/ 3244906 w 6216319"/>
                <a:gd name="connsiteY3" fmla="*/ 549904 h 1359765"/>
                <a:gd name="connsiteX4" fmla="*/ 4628644 w 6216319"/>
                <a:gd name="connsiteY4" fmla="*/ 1092071 h 1359765"/>
                <a:gd name="connsiteX5" fmla="*/ 5356927 w 6216319"/>
                <a:gd name="connsiteY5" fmla="*/ 1245819 h 1359765"/>
                <a:gd name="connsiteX6" fmla="*/ 6216319 w 6216319"/>
                <a:gd name="connsiteY6" fmla="*/ 1359765 h 1359765"/>
                <a:gd name="connsiteX7" fmla="*/ 0 w 6216319"/>
                <a:gd name="connsiteY7" fmla="*/ 1359765 h 1359765"/>
                <a:gd name="connsiteX8" fmla="*/ 0 w 6216319"/>
                <a:gd name="connsiteY8" fmla="*/ 57561 h 1359765"/>
                <a:gd name="connsiteX0" fmla="*/ 0 w 6216319"/>
                <a:gd name="connsiteY0" fmla="*/ 55201 h 1357405"/>
                <a:gd name="connsiteX1" fmla="*/ 574189 w 6216319"/>
                <a:gd name="connsiteY1" fmla="*/ 376995 h 1357405"/>
                <a:gd name="connsiteX2" fmla="*/ 2244895 w 6216319"/>
                <a:gd name="connsiteY2" fmla="*/ 570887 h 1357405"/>
                <a:gd name="connsiteX3" fmla="*/ 3244906 w 6216319"/>
                <a:gd name="connsiteY3" fmla="*/ 547544 h 1357405"/>
                <a:gd name="connsiteX4" fmla="*/ 4628644 w 6216319"/>
                <a:gd name="connsiteY4" fmla="*/ 1089711 h 1357405"/>
                <a:gd name="connsiteX5" fmla="*/ 5356927 w 6216319"/>
                <a:gd name="connsiteY5" fmla="*/ 1243459 h 1357405"/>
                <a:gd name="connsiteX6" fmla="*/ 6216319 w 6216319"/>
                <a:gd name="connsiteY6" fmla="*/ 1357405 h 1357405"/>
                <a:gd name="connsiteX7" fmla="*/ 0 w 6216319"/>
                <a:gd name="connsiteY7" fmla="*/ 1357405 h 1357405"/>
                <a:gd name="connsiteX8" fmla="*/ 0 w 6216319"/>
                <a:gd name="connsiteY8" fmla="*/ 55201 h 1357405"/>
                <a:gd name="connsiteX0" fmla="*/ 0 w 6216319"/>
                <a:gd name="connsiteY0" fmla="*/ 49067 h 1351271"/>
                <a:gd name="connsiteX1" fmla="*/ 574189 w 6216319"/>
                <a:gd name="connsiteY1" fmla="*/ 370861 h 1351271"/>
                <a:gd name="connsiteX2" fmla="*/ 1217749 w 6216319"/>
                <a:gd name="connsiteY2" fmla="*/ 1887 h 1351271"/>
                <a:gd name="connsiteX3" fmla="*/ 2244895 w 6216319"/>
                <a:gd name="connsiteY3" fmla="*/ 564753 h 1351271"/>
                <a:gd name="connsiteX4" fmla="*/ 3244906 w 6216319"/>
                <a:gd name="connsiteY4" fmla="*/ 541410 h 1351271"/>
                <a:gd name="connsiteX5" fmla="*/ 4628644 w 6216319"/>
                <a:gd name="connsiteY5" fmla="*/ 1083577 h 1351271"/>
                <a:gd name="connsiteX6" fmla="*/ 5356927 w 6216319"/>
                <a:gd name="connsiteY6" fmla="*/ 1237325 h 1351271"/>
                <a:gd name="connsiteX7" fmla="*/ 6216319 w 6216319"/>
                <a:gd name="connsiteY7" fmla="*/ 1351271 h 1351271"/>
                <a:gd name="connsiteX8" fmla="*/ 0 w 6216319"/>
                <a:gd name="connsiteY8" fmla="*/ 1351271 h 1351271"/>
                <a:gd name="connsiteX9" fmla="*/ 0 w 6216319"/>
                <a:gd name="connsiteY9" fmla="*/ 49067 h 1351271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04848 w 6216319"/>
                <a:gd name="connsiteY3" fmla="*/ 296453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889839 w 6216319"/>
                <a:gd name="connsiteY6" fmla="*/ 317928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613304"/>
                <a:gd name="connsiteY0" fmla="*/ 22 h 1302226"/>
                <a:gd name="connsiteX1" fmla="*/ 574189 w 6613304"/>
                <a:gd name="connsiteY1" fmla="*/ 321816 h 1302226"/>
                <a:gd name="connsiteX2" fmla="*/ 1015951 w 6613304"/>
                <a:gd name="connsiteY2" fmla="*/ 346561 h 1302226"/>
                <a:gd name="connsiteX3" fmla="*/ 1732682 w 6613304"/>
                <a:gd name="connsiteY3" fmla="*/ 368038 h 1302226"/>
                <a:gd name="connsiteX4" fmla="*/ 2147475 w 6613304"/>
                <a:gd name="connsiteY4" fmla="*/ 479915 h 1302226"/>
                <a:gd name="connsiteX5" fmla="*/ 3043108 w 6613304"/>
                <a:gd name="connsiteY5" fmla="*/ 549633 h 1302226"/>
                <a:gd name="connsiteX6" fmla="*/ 3562786 w 6613304"/>
                <a:gd name="connsiteY6" fmla="*/ 790391 h 1302226"/>
                <a:gd name="connsiteX7" fmla="*/ 4684312 w 6613304"/>
                <a:gd name="connsiteY7" fmla="*/ 1156227 h 1302226"/>
                <a:gd name="connsiteX8" fmla="*/ 5092502 w 6613304"/>
                <a:gd name="connsiteY8" fmla="*/ 1188280 h 1302226"/>
                <a:gd name="connsiteX9" fmla="*/ 5886947 w 6613304"/>
                <a:gd name="connsiteY9" fmla="*/ 1005147 h 1302226"/>
                <a:gd name="connsiteX10" fmla="*/ 6216319 w 6613304"/>
                <a:gd name="connsiteY10" fmla="*/ 1302226 h 1302226"/>
                <a:gd name="connsiteX11" fmla="*/ 0 w 6613304"/>
                <a:gd name="connsiteY11" fmla="*/ 1302226 h 1302226"/>
                <a:gd name="connsiteX12" fmla="*/ 0 w 6613304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0574"/>
                <a:gd name="connsiteY0" fmla="*/ 22 h 1302226"/>
                <a:gd name="connsiteX1" fmla="*/ 574189 w 6590574"/>
                <a:gd name="connsiteY1" fmla="*/ 321816 h 1302226"/>
                <a:gd name="connsiteX2" fmla="*/ 1015951 w 6590574"/>
                <a:gd name="connsiteY2" fmla="*/ 346561 h 1302226"/>
                <a:gd name="connsiteX3" fmla="*/ 1732682 w 6590574"/>
                <a:gd name="connsiteY3" fmla="*/ 368038 h 1302226"/>
                <a:gd name="connsiteX4" fmla="*/ 2147475 w 6590574"/>
                <a:gd name="connsiteY4" fmla="*/ 479915 h 1302226"/>
                <a:gd name="connsiteX5" fmla="*/ 3043108 w 6590574"/>
                <a:gd name="connsiteY5" fmla="*/ 549633 h 1302226"/>
                <a:gd name="connsiteX6" fmla="*/ 3562786 w 6590574"/>
                <a:gd name="connsiteY6" fmla="*/ 790391 h 1302226"/>
                <a:gd name="connsiteX7" fmla="*/ 4684312 w 6590574"/>
                <a:gd name="connsiteY7" fmla="*/ 1156227 h 1302226"/>
                <a:gd name="connsiteX8" fmla="*/ 5092502 w 6590574"/>
                <a:gd name="connsiteY8" fmla="*/ 1188280 h 1302226"/>
                <a:gd name="connsiteX9" fmla="*/ 5810403 w 6590574"/>
                <a:gd name="connsiteY9" fmla="*/ 1184110 h 1302226"/>
                <a:gd name="connsiteX10" fmla="*/ 6216319 w 6590574"/>
                <a:gd name="connsiteY10" fmla="*/ 1302226 h 1302226"/>
                <a:gd name="connsiteX11" fmla="*/ 0 w 6590574"/>
                <a:gd name="connsiteY11" fmla="*/ 1302226 h 1302226"/>
                <a:gd name="connsiteX12" fmla="*/ 0 w 6590574"/>
                <a:gd name="connsiteY12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5810403 w 6216319"/>
                <a:gd name="connsiteY9" fmla="*/ 1184110 h 1302226"/>
                <a:gd name="connsiteX10" fmla="*/ 6216319 w 6216319"/>
                <a:gd name="connsiteY10" fmla="*/ 1302226 h 1302226"/>
                <a:gd name="connsiteX11" fmla="*/ 0 w 6216319"/>
                <a:gd name="connsiteY11" fmla="*/ 1302226 h 1302226"/>
                <a:gd name="connsiteX12" fmla="*/ 0 w 6216319"/>
                <a:gd name="connsiteY12" fmla="*/ 22 h 1302226"/>
                <a:gd name="connsiteX0" fmla="*/ 0 w 6216319"/>
                <a:gd name="connsiteY0" fmla="*/ 10 h 1452543"/>
                <a:gd name="connsiteX1" fmla="*/ 574189 w 6216319"/>
                <a:gd name="connsiteY1" fmla="*/ 472133 h 1452543"/>
                <a:gd name="connsiteX2" fmla="*/ 1015951 w 6216319"/>
                <a:gd name="connsiteY2" fmla="*/ 496878 h 1452543"/>
                <a:gd name="connsiteX3" fmla="*/ 1732682 w 6216319"/>
                <a:gd name="connsiteY3" fmla="*/ 518355 h 1452543"/>
                <a:gd name="connsiteX4" fmla="*/ 2147475 w 6216319"/>
                <a:gd name="connsiteY4" fmla="*/ 630232 h 1452543"/>
                <a:gd name="connsiteX5" fmla="*/ 3043108 w 6216319"/>
                <a:gd name="connsiteY5" fmla="*/ 699950 h 1452543"/>
                <a:gd name="connsiteX6" fmla="*/ 3562786 w 6216319"/>
                <a:gd name="connsiteY6" fmla="*/ 940708 h 1452543"/>
                <a:gd name="connsiteX7" fmla="*/ 4684312 w 6216319"/>
                <a:gd name="connsiteY7" fmla="*/ 1306544 h 1452543"/>
                <a:gd name="connsiteX8" fmla="*/ 5092502 w 6216319"/>
                <a:gd name="connsiteY8" fmla="*/ 1338597 h 1452543"/>
                <a:gd name="connsiteX9" fmla="*/ 5810403 w 6216319"/>
                <a:gd name="connsiteY9" fmla="*/ 1334427 h 1452543"/>
                <a:gd name="connsiteX10" fmla="*/ 6216319 w 6216319"/>
                <a:gd name="connsiteY10" fmla="*/ 1452543 h 1452543"/>
                <a:gd name="connsiteX11" fmla="*/ 0 w 6216319"/>
                <a:gd name="connsiteY11" fmla="*/ 1452543 h 1452543"/>
                <a:gd name="connsiteX12" fmla="*/ 0 w 6216319"/>
                <a:gd name="connsiteY12" fmla="*/ 10 h 145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6319" h="1452543">
                  <a:moveTo>
                    <a:pt x="0" y="10"/>
                  </a:moveTo>
                  <a:cubicBezTo>
                    <a:pt x="229007" y="-1920"/>
                    <a:pt x="473169" y="274373"/>
                    <a:pt x="574189" y="472133"/>
                  </a:cubicBezTo>
                  <a:cubicBezTo>
                    <a:pt x="784106" y="306783"/>
                    <a:pt x="876671" y="335710"/>
                    <a:pt x="1015951" y="496878"/>
                  </a:cubicBezTo>
                  <a:cubicBezTo>
                    <a:pt x="1169602" y="156200"/>
                    <a:pt x="1541775" y="268250"/>
                    <a:pt x="1732682" y="518355"/>
                  </a:cubicBezTo>
                  <a:cubicBezTo>
                    <a:pt x="1951423" y="389059"/>
                    <a:pt x="1995178" y="418617"/>
                    <a:pt x="2147475" y="630232"/>
                  </a:cubicBezTo>
                  <a:cubicBezTo>
                    <a:pt x="2240004" y="303227"/>
                    <a:pt x="2890265" y="229257"/>
                    <a:pt x="3043108" y="699950"/>
                  </a:cubicBezTo>
                  <a:cubicBezTo>
                    <a:pt x="3340461" y="644318"/>
                    <a:pt x="3395950" y="702404"/>
                    <a:pt x="3562786" y="940708"/>
                  </a:cubicBezTo>
                  <a:cubicBezTo>
                    <a:pt x="3973172" y="584855"/>
                    <a:pt x="4634636" y="975363"/>
                    <a:pt x="4684312" y="1306544"/>
                  </a:cubicBezTo>
                  <a:cubicBezTo>
                    <a:pt x="4775936" y="1140966"/>
                    <a:pt x="4979530" y="1164509"/>
                    <a:pt x="5092502" y="1338597"/>
                  </a:cubicBezTo>
                  <a:cubicBezTo>
                    <a:pt x="5153770" y="1141613"/>
                    <a:pt x="5525680" y="842973"/>
                    <a:pt x="5810403" y="1334427"/>
                  </a:cubicBezTo>
                  <a:cubicBezTo>
                    <a:pt x="5955954" y="1267516"/>
                    <a:pt x="6049313" y="1259859"/>
                    <a:pt x="6216319" y="1452543"/>
                  </a:cubicBezTo>
                  <a:lnTo>
                    <a:pt x="0" y="145254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5"/>
            <p:cNvSpPr/>
            <p:nvPr/>
          </p:nvSpPr>
          <p:spPr>
            <a:xfrm>
              <a:off x="0" y="4053754"/>
              <a:ext cx="4662239" cy="1087202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" fmla="*/ 0 w 6216319"/>
                <a:gd name="connsiteY0" fmla="*/ 9364 h 1311568"/>
                <a:gd name="connsiteX1" fmla="*/ 339865 w 6216319"/>
                <a:gd name="connsiteY1" fmla="*/ 0 h 1311568"/>
                <a:gd name="connsiteX2" fmla="*/ 6216319 w 6216319"/>
                <a:gd name="connsiteY2" fmla="*/ 9364 h 1311568"/>
                <a:gd name="connsiteX3" fmla="*/ 6216319 w 6216319"/>
                <a:gd name="connsiteY3" fmla="*/ 1311568 h 1311568"/>
                <a:gd name="connsiteX4" fmla="*/ 0 w 6216319"/>
                <a:gd name="connsiteY4" fmla="*/ 1311568 h 1311568"/>
                <a:gd name="connsiteX5" fmla="*/ 0 w 6216319"/>
                <a:gd name="connsiteY5" fmla="*/ 9364 h 1311568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47249 h 1349453"/>
                <a:gd name="connsiteX1" fmla="*/ 339865 w 6216319"/>
                <a:gd name="connsiteY1" fmla="*/ 232094 h 1349453"/>
                <a:gd name="connsiteX2" fmla="*/ 2273862 w 6216319"/>
                <a:gd name="connsiteY2" fmla="*/ 280646 h 1349453"/>
                <a:gd name="connsiteX3" fmla="*/ 6216319 w 6216319"/>
                <a:gd name="connsiteY3" fmla="*/ 47249 h 1349453"/>
                <a:gd name="connsiteX4" fmla="*/ 6216319 w 6216319"/>
                <a:gd name="connsiteY4" fmla="*/ 1349453 h 1349453"/>
                <a:gd name="connsiteX5" fmla="*/ 0 w 6216319"/>
                <a:gd name="connsiteY5" fmla="*/ 1349453 h 1349453"/>
                <a:gd name="connsiteX6" fmla="*/ 0 w 6216319"/>
                <a:gd name="connsiteY6" fmla="*/ 47249 h 1349453"/>
                <a:gd name="connsiteX0" fmla="*/ 0 w 6216319"/>
                <a:gd name="connsiteY0" fmla="*/ 30623 h 1332827"/>
                <a:gd name="connsiteX1" fmla="*/ 339865 w 6216319"/>
                <a:gd name="connsiteY1" fmla="*/ 215468 h 1332827"/>
                <a:gd name="connsiteX2" fmla="*/ 2265770 w 6216319"/>
                <a:gd name="connsiteY2" fmla="*/ 539150 h 1332827"/>
                <a:gd name="connsiteX3" fmla="*/ 6216319 w 6216319"/>
                <a:gd name="connsiteY3" fmla="*/ 30623 h 1332827"/>
                <a:gd name="connsiteX4" fmla="*/ 6216319 w 6216319"/>
                <a:gd name="connsiteY4" fmla="*/ 1332827 h 1332827"/>
                <a:gd name="connsiteX5" fmla="*/ 0 w 6216319"/>
                <a:gd name="connsiteY5" fmla="*/ 1332827 h 1332827"/>
                <a:gd name="connsiteX6" fmla="*/ 0 w 6216319"/>
                <a:gd name="connsiteY6" fmla="*/ 30623 h 1332827"/>
                <a:gd name="connsiteX0" fmla="*/ 0 w 6216319"/>
                <a:gd name="connsiteY0" fmla="*/ 31024 h 1333228"/>
                <a:gd name="connsiteX1" fmla="*/ 339865 w 6216319"/>
                <a:gd name="connsiteY1" fmla="*/ 215869 h 1333228"/>
                <a:gd name="connsiteX2" fmla="*/ 2265770 w 6216319"/>
                <a:gd name="connsiteY2" fmla="*/ 539551 h 1333228"/>
                <a:gd name="connsiteX3" fmla="*/ 3269182 w 6216319"/>
                <a:gd name="connsiteY3" fmla="*/ 418171 h 1333228"/>
                <a:gd name="connsiteX4" fmla="*/ 6216319 w 6216319"/>
                <a:gd name="connsiteY4" fmla="*/ 31024 h 1333228"/>
                <a:gd name="connsiteX5" fmla="*/ 6216319 w 6216319"/>
                <a:gd name="connsiteY5" fmla="*/ 1333228 h 1333228"/>
                <a:gd name="connsiteX6" fmla="*/ 0 w 6216319"/>
                <a:gd name="connsiteY6" fmla="*/ 1333228 h 1333228"/>
                <a:gd name="connsiteX7" fmla="*/ 0 w 6216319"/>
                <a:gd name="connsiteY7" fmla="*/ 31024 h 1333228"/>
                <a:gd name="connsiteX0" fmla="*/ 0 w 6216319"/>
                <a:gd name="connsiteY0" fmla="*/ 26175 h 1328379"/>
                <a:gd name="connsiteX1" fmla="*/ 339865 w 6216319"/>
                <a:gd name="connsiteY1" fmla="*/ 211020 h 1328379"/>
                <a:gd name="connsiteX2" fmla="*/ 2265770 w 6216319"/>
                <a:gd name="connsiteY2" fmla="*/ 534702 h 1328379"/>
                <a:gd name="connsiteX3" fmla="*/ 3244906 w 6216319"/>
                <a:gd name="connsiteY3" fmla="*/ 518518 h 1328379"/>
                <a:gd name="connsiteX4" fmla="*/ 6216319 w 6216319"/>
                <a:gd name="connsiteY4" fmla="*/ 26175 h 1328379"/>
                <a:gd name="connsiteX5" fmla="*/ 6216319 w 6216319"/>
                <a:gd name="connsiteY5" fmla="*/ 1328379 h 1328379"/>
                <a:gd name="connsiteX6" fmla="*/ 0 w 6216319"/>
                <a:gd name="connsiteY6" fmla="*/ 1328379 h 1328379"/>
                <a:gd name="connsiteX7" fmla="*/ 0 w 6216319"/>
                <a:gd name="connsiteY7" fmla="*/ 26175 h 1328379"/>
                <a:gd name="connsiteX0" fmla="*/ 0 w 6216319"/>
                <a:gd name="connsiteY0" fmla="*/ 63128 h 1365332"/>
                <a:gd name="connsiteX1" fmla="*/ 339865 w 6216319"/>
                <a:gd name="connsiteY1" fmla="*/ 247973 h 1365332"/>
                <a:gd name="connsiteX2" fmla="*/ 2265770 w 6216319"/>
                <a:gd name="connsiteY2" fmla="*/ 571655 h 1365332"/>
                <a:gd name="connsiteX3" fmla="*/ 3244906 w 6216319"/>
                <a:gd name="connsiteY3" fmla="*/ 555471 h 1365332"/>
                <a:gd name="connsiteX4" fmla="*/ 4725749 w 6216319"/>
                <a:gd name="connsiteY4" fmla="*/ 239882 h 1365332"/>
                <a:gd name="connsiteX5" fmla="*/ 6216319 w 6216319"/>
                <a:gd name="connsiteY5" fmla="*/ 63128 h 1365332"/>
                <a:gd name="connsiteX6" fmla="*/ 6216319 w 6216319"/>
                <a:gd name="connsiteY6" fmla="*/ 1365332 h 1365332"/>
                <a:gd name="connsiteX7" fmla="*/ 0 w 6216319"/>
                <a:gd name="connsiteY7" fmla="*/ 1365332 h 1365332"/>
                <a:gd name="connsiteX8" fmla="*/ 0 w 6216319"/>
                <a:gd name="connsiteY8" fmla="*/ 63128 h 1365332"/>
                <a:gd name="connsiteX0" fmla="*/ 0 w 6216319"/>
                <a:gd name="connsiteY0" fmla="*/ 20810 h 1323014"/>
                <a:gd name="connsiteX1" fmla="*/ 339865 w 6216319"/>
                <a:gd name="connsiteY1" fmla="*/ 205655 h 1323014"/>
                <a:gd name="connsiteX2" fmla="*/ 2265770 w 6216319"/>
                <a:gd name="connsiteY2" fmla="*/ 529337 h 1323014"/>
                <a:gd name="connsiteX3" fmla="*/ 3244906 w 6216319"/>
                <a:gd name="connsiteY3" fmla="*/ 513153 h 1323014"/>
                <a:gd name="connsiteX4" fmla="*/ 4628644 w 6216319"/>
                <a:gd name="connsiteY4" fmla="*/ 1055320 h 1323014"/>
                <a:gd name="connsiteX5" fmla="*/ 6216319 w 6216319"/>
                <a:gd name="connsiteY5" fmla="*/ 20810 h 1323014"/>
                <a:gd name="connsiteX6" fmla="*/ 6216319 w 6216319"/>
                <a:gd name="connsiteY6" fmla="*/ 1323014 h 1323014"/>
                <a:gd name="connsiteX7" fmla="*/ 0 w 6216319"/>
                <a:gd name="connsiteY7" fmla="*/ 1323014 h 1323014"/>
                <a:gd name="connsiteX8" fmla="*/ 0 w 6216319"/>
                <a:gd name="connsiteY8" fmla="*/ 20810 h 1323014"/>
                <a:gd name="connsiteX0" fmla="*/ 0 w 6216319"/>
                <a:gd name="connsiteY0" fmla="*/ 32243 h 1334447"/>
                <a:gd name="connsiteX1" fmla="*/ 339865 w 6216319"/>
                <a:gd name="connsiteY1" fmla="*/ 217088 h 1334447"/>
                <a:gd name="connsiteX2" fmla="*/ 2265770 w 6216319"/>
                <a:gd name="connsiteY2" fmla="*/ 540770 h 1334447"/>
                <a:gd name="connsiteX3" fmla="*/ 3244906 w 6216319"/>
                <a:gd name="connsiteY3" fmla="*/ 524586 h 1334447"/>
                <a:gd name="connsiteX4" fmla="*/ 4628644 w 6216319"/>
                <a:gd name="connsiteY4" fmla="*/ 1066753 h 1334447"/>
                <a:gd name="connsiteX5" fmla="*/ 5526860 w 6216319"/>
                <a:gd name="connsiteY5" fmla="*/ 451758 h 1334447"/>
                <a:gd name="connsiteX6" fmla="*/ 6216319 w 6216319"/>
                <a:gd name="connsiteY6" fmla="*/ 32243 h 1334447"/>
                <a:gd name="connsiteX7" fmla="*/ 6216319 w 6216319"/>
                <a:gd name="connsiteY7" fmla="*/ 1334447 h 1334447"/>
                <a:gd name="connsiteX8" fmla="*/ 0 w 6216319"/>
                <a:gd name="connsiteY8" fmla="*/ 1334447 h 1334447"/>
                <a:gd name="connsiteX9" fmla="*/ 0 w 6216319"/>
                <a:gd name="connsiteY9" fmla="*/ 32243 h 1334447"/>
                <a:gd name="connsiteX0" fmla="*/ 0 w 6216319"/>
                <a:gd name="connsiteY0" fmla="*/ 12831 h 1315035"/>
                <a:gd name="connsiteX1" fmla="*/ 339865 w 6216319"/>
                <a:gd name="connsiteY1" fmla="*/ 197676 h 1315035"/>
                <a:gd name="connsiteX2" fmla="*/ 2265770 w 6216319"/>
                <a:gd name="connsiteY2" fmla="*/ 521358 h 1315035"/>
                <a:gd name="connsiteX3" fmla="*/ 3244906 w 6216319"/>
                <a:gd name="connsiteY3" fmla="*/ 505174 h 1315035"/>
                <a:gd name="connsiteX4" fmla="*/ 4628644 w 6216319"/>
                <a:gd name="connsiteY4" fmla="*/ 1047341 h 1315035"/>
                <a:gd name="connsiteX5" fmla="*/ 5356927 w 6216319"/>
                <a:gd name="connsiteY5" fmla="*/ 1201089 h 1315035"/>
                <a:gd name="connsiteX6" fmla="*/ 6216319 w 6216319"/>
                <a:gd name="connsiteY6" fmla="*/ 12831 h 1315035"/>
                <a:gd name="connsiteX7" fmla="*/ 6216319 w 6216319"/>
                <a:gd name="connsiteY7" fmla="*/ 1315035 h 1315035"/>
                <a:gd name="connsiteX8" fmla="*/ 0 w 6216319"/>
                <a:gd name="connsiteY8" fmla="*/ 1315035 h 1315035"/>
                <a:gd name="connsiteX9" fmla="*/ 0 w 6216319"/>
                <a:gd name="connsiteY9" fmla="*/ 12831 h 1315035"/>
                <a:gd name="connsiteX0" fmla="*/ 0 w 6498499"/>
                <a:gd name="connsiteY0" fmla="*/ 0 h 1302204"/>
                <a:gd name="connsiteX1" fmla="*/ 339865 w 6498499"/>
                <a:gd name="connsiteY1" fmla="*/ 184845 h 1302204"/>
                <a:gd name="connsiteX2" fmla="*/ 2265770 w 6498499"/>
                <a:gd name="connsiteY2" fmla="*/ 508527 h 1302204"/>
                <a:gd name="connsiteX3" fmla="*/ 3244906 w 6498499"/>
                <a:gd name="connsiteY3" fmla="*/ 492343 h 1302204"/>
                <a:gd name="connsiteX4" fmla="*/ 4628644 w 6498499"/>
                <a:gd name="connsiteY4" fmla="*/ 1034510 h 1302204"/>
                <a:gd name="connsiteX5" fmla="*/ 5356927 w 6498499"/>
                <a:gd name="connsiteY5" fmla="*/ 1188258 h 1302204"/>
                <a:gd name="connsiteX6" fmla="*/ 6216319 w 6498499"/>
                <a:gd name="connsiteY6" fmla="*/ 1302204 h 1302204"/>
                <a:gd name="connsiteX7" fmla="*/ 0 w 6498499"/>
                <a:gd name="connsiteY7" fmla="*/ 1302204 h 1302204"/>
                <a:gd name="connsiteX8" fmla="*/ 0 w 649849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147589 h 1449793"/>
                <a:gd name="connsiteX1" fmla="*/ 339865 w 6216319"/>
                <a:gd name="connsiteY1" fmla="*/ 332434 h 1449793"/>
                <a:gd name="connsiteX2" fmla="*/ 2265770 w 6216319"/>
                <a:gd name="connsiteY2" fmla="*/ 656116 h 1449793"/>
                <a:gd name="connsiteX3" fmla="*/ 3244906 w 6216319"/>
                <a:gd name="connsiteY3" fmla="*/ 639932 h 1449793"/>
                <a:gd name="connsiteX4" fmla="*/ 4628644 w 6216319"/>
                <a:gd name="connsiteY4" fmla="*/ 1182099 h 1449793"/>
                <a:gd name="connsiteX5" fmla="*/ 5356927 w 6216319"/>
                <a:gd name="connsiteY5" fmla="*/ 1335847 h 1449793"/>
                <a:gd name="connsiteX6" fmla="*/ 6216319 w 6216319"/>
                <a:gd name="connsiteY6" fmla="*/ 1449793 h 1449793"/>
                <a:gd name="connsiteX7" fmla="*/ 0 w 6216319"/>
                <a:gd name="connsiteY7" fmla="*/ 1449793 h 1449793"/>
                <a:gd name="connsiteX8" fmla="*/ 0 w 6216319"/>
                <a:gd name="connsiteY8" fmla="*/ 147589 h 1449793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34944 h 1337148"/>
                <a:gd name="connsiteX1" fmla="*/ 339865 w 6216319"/>
                <a:gd name="connsiteY1" fmla="*/ 219789 h 1337148"/>
                <a:gd name="connsiteX2" fmla="*/ 2265770 w 6216319"/>
                <a:gd name="connsiteY2" fmla="*/ 543471 h 1337148"/>
                <a:gd name="connsiteX3" fmla="*/ 3244906 w 6216319"/>
                <a:gd name="connsiteY3" fmla="*/ 527287 h 1337148"/>
                <a:gd name="connsiteX4" fmla="*/ 4628644 w 6216319"/>
                <a:gd name="connsiteY4" fmla="*/ 1069454 h 1337148"/>
                <a:gd name="connsiteX5" fmla="*/ 5356927 w 6216319"/>
                <a:gd name="connsiteY5" fmla="*/ 1223202 h 1337148"/>
                <a:gd name="connsiteX6" fmla="*/ 6216319 w 6216319"/>
                <a:gd name="connsiteY6" fmla="*/ 1337148 h 1337148"/>
                <a:gd name="connsiteX7" fmla="*/ 0 w 6216319"/>
                <a:gd name="connsiteY7" fmla="*/ 1337148 h 1337148"/>
                <a:gd name="connsiteX8" fmla="*/ 0 w 6216319"/>
                <a:gd name="connsiteY8" fmla="*/ 34944 h 1337148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530 h 1302734"/>
                <a:gd name="connsiteX1" fmla="*/ 339865 w 6216319"/>
                <a:gd name="connsiteY1" fmla="*/ 185375 h 1302734"/>
                <a:gd name="connsiteX2" fmla="*/ 2265770 w 6216319"/>
                <a:gd name="connsiteY2" fmla="*/ 509057 h 1302734"/>
                <a:gd name="connsiteX3" fmla="*/ 3244906 w 6216319"/>
                <a:gd name="connsiteY3" fmla="*/ 492873 h 1302734"/>
                <a:gd name="connsiteX4" fmla="*/ 4628644 w 6216319"/>
                <a:gd name="connsiteY4" fmla="*/ 1035040 h 1302734"/>
                <a:gd name="connsiteX5" fmla="*/ 5356927 w 6216319"/>
                <a:gd name="connsiteY5" fmla="*/ 1188788 h 1302734"/>
                <a:gd name="connsiteX6" fmla="*/ 6216319 w 6216319"/>
                <a:gd name="connsiteY6" fmla="*/ 1302734 h 1302734"/>
                <a:gd name="connsiteX7" fmla="*/ 0 w 6216319"/>
                <a:gd name="connsiteY7" fmla="*/ 1302734 h 1302734"/>
                <a:gd name="connsiteX8" fmla="*/ 0 w 6216319"/>
                <a:gd name="connsiteY8" fmla="*/ 530 h 1302734"/>
                <a:gd name="connsiteX0" fmla="*/ 0 w 6216319"/>
                <a:gd name="connsiteY0" fmla="*/ 20163 h 1322367"/>
                <a:gd name="connsiteX1" fmla="*/ 2265770 w 6216319"/>
                <a:gd name="connsiteY1" fmla="*/ 528690 h 1322367"/>
                <a:gd name="connsiteX2" fmla="*/ 3244906 w 6216319"/>
                <a:gd name="connsiteY2" fmla="*/ 512506 h 1322367"/>
                <a:gd name="connsiteX3" fmla="*/ 4628644 w 6216319"/>
                <a:gd name="connsiteY3" fmla="*/ 1054673 h 1322367"/>
                <a:gd name="connsiteX4" fmla="*/ 5356927 w 6216319"/>
                <a:gd name="connsiteY4" fmla="*/ 1208421 h 1322367"/>
                <a:gd name="connsiteX5" fmla="*/ 6216319 w 6216319"/>
                <a:gd name="connsiteY5" fmla="*/ 1322367 h 1322367"/>
                <a:gd name="connsiteX6" fmla="*/ 0 w 6216319"/>
                <a:gd name="connsiteY6" fmla="*/ 1322367 h 1322367"/>
                <a:gd name="connsiteX7" fmla="*/ 0 w 6216319"/>
                <a:gd name="connsiteY7" fmla="*/ 20163 h 1322367"/>
                <a:gd name="connsiteX0" fmla="*/ 0 w 6216319"/>
                <a:gd name="connsiteY0" fmla="*/ 105646 h 1407850"/>
                <a:gd name="connsiteX1" fmla="*/ 477430 w 6216319"/>
                <a:gd name="connsiteY1" fmla="*/ 136745 h 1407850"/>
                <a:gd name="connsiteX2" fmla="*/ 2265770 w 6216319"/>
                <a:gd name="connsiteY2" fmla="*/ 614173 h 1407850"/>
                <a:gd name="connsiteX3" fmla="*/ 3244906 w 6216319"/>
                <a:gd name="connsiteY3" fmla="*/ 597989 h 1407850"/>
                <a:gd name="connsiteX4" fmla="*/ 4628644 w 6216319"/>
                <a:gd name="connsiteY4" fmla="*/ 1140156 h 1407850"/>
                <a:gd name="connsiteX5" fmla="*/ 5356927 w 6216319"/>
                <a:gd name="connsiteY5" fmla="*/ 1293904 h 1407850"/>
                <a:gd name="connsiteX6" fmla="*/ 6216319 w 6216319"/>
                <a:gd name="connsiteY6" fmla="*/ 1407850 h 1407850"/>
                <a:gd name="connsiteX7" fmla="*/ 0 w 6216319"/>
                <a:gd name="connsiteY7" fmla="*/ 1407850 h 1407850"/>
                <a:gd name="connsiteX8" fmla="*/ 0 w 6216319"/>
                <a:gd name="connsiteY8" fmla="*/ 105646 h 1407850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16319" h="1449603">
                  <a:moveTo>
                    <a:pt x="0" y="147399"/>
                  </a:moveTo>
                  <a:cubicBezTo>
                    <a:pt x="229007" y="145469"/>
                    <a:pt x="222661" y="142579"/>
                    <a:pt x="323681" y="340339"/>
                  </a:cubicBezTo>
                  <a:cubicBezTo>
                    <a:pt x="1138279" y="-367925"/>
                    <a:pt x="1885444" y="174450"/>
                    <a:pt x="2265770" y="655926"/>
                  </a:cubicBezTo>
                  <a:cubicBezTo>
                    <a:pt x="2462677" y="479250"/>
                    <a:pt x="2932015" y="355171"/>
                    <a:pt x="3244906" y="639742"/>
                  </a:cubicBezTo>
                  <a:cubicBezTo>
                    <a:pt x="3517337" y="171753"/>
                    <a:pt x="4733841" y="449580"/>
                    <a:pt x="4628644" y="1181909"/>
                  </a:cubicBezTo>
                  <a:cubicBezTo>
                    <a:pt x="4984694" y="1080758"/>
                    <a:pt x="5181328" y="1161569"/>
                    <a:pt x="5356927" y="1335657"/>
                  </a:cubicBezTo>
                  <a:cubicBezTo>
                    <a:pt x="5451606" y="1194156"/>
                    <a:pt x="6105728" y="1026010"/>
                    <a:pt x="6216319" y="1449603"/>
                  </a:cubicBezTo>
                  <a:lnTo>
                    <a:pt x="0" y="1449603"/>
                  </a:lnTo>
                  <a:lnTo>
                    <a:pt x="0" y="14739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Group 64"/>
          <p:cNvGrpSpPr/>
          <p:nvPr/>
        </p:nvGrpSpPr>
        <p:grpSpPr>
          <a:xfrm>
            <a:off x="1281699" y="1614894"/>
            <a:ext cx="2413039" cy="2424368"/>
            <a:chOff x="7659605" y="1304764"/>
            <a:chExt cx="2454599" cy="2466123"/>
          </a:xfrm>
        </p:grpSpPr>
        <p:sp>
          <p:nvSpPr>
            <p:cNvPr id="14" name="Freeform: Shape 65"/>
            <p:cNvSpPr>
              <a:spLocks/>
            </p:cNvSpPr>
            <p:nvPr/>
          </p:nvSpPr>
          <p:spPr bwMode="auto">
            <a:xfrm>
              <a:off x="7659605" y="2994942"/>
              <a:ext cx="774024" cy="775945"/>
            </a:xfrm>
            <a:custGeom>
              <a:avLst/>
              <a:gdLst>
                <a:gd name="T0" fmla="*/ 200 w 200"/>
                <a:gd name="T1" fmla="*/ 88 h 200"/>
                <a:gd name="T2" fmla="*/ 177 w 200"/>
                <a:gd name="T3" fmla="*/ 24 h 200"/>
                <a:gd name="T4" fmla="*/ 111 w 200"/>
                <a:gd name="T5" fmla="*/ 0 h 200"/>
                <a:gd name="T6" fmla="*/ 8 w 200"/>
                <a:gd name="T7" fmla="*/ 103 h 200"/>
                <a:gd name="T8" fmla="*/ 41 w 200"/>
                <a:gd name="T9" fmla="*/ 81 h 200"/>
                <a:gd name="T10" fmla="*/ 8 w 200"/>
                <a:gd name="T11" fmla="*/ 193 h 200"/>
                <a:gd name="T12" fmla="*/ 119 w 200"/>
                <a:gd name="T13" fmla="*/ 159 h 200"/>
                <a:gd name="T14" fmla="*/ 96 w 200"/>
                <a:gd name="T15" fmla="*/ 192 h 200"/>
                <a:gd name="T16" fmla="*/ 200 w 200"/>
                <a:gd name="T17" fmla="*/ 88 h 200"/>
                <a:gd name="T18" fmla="*/ 122 w 200"/>
                <a:gd name="T19" fmla="*/ 135 h 200"/>
                <a:gd name="T20" fmla="*/ 137 w 200"/>
                <a:gd name="T21" fmla="*/ 114 h 200"/>
                <a:gd name="T22" fmla="*/ 65 w 200"/>
                <a:gd name="T23" fmla="*/ 136 h 200"/>
                <a:gd name="T24" fmla="*/ 86 w 200"/>
                <a:gd name="T25" fmla="*/ 64 h 200"/>
                <a:gd name="T26" fmla="*/ 65 w 200"/>
                <a:gd name="T27" fmla="*/ 78 h 200"/>
                <a:gd name="T28" fmla="*/ 132 w 200"/>
                <a:gd name="T29" fmla="*/ 11 h 200"/>
                <a:gd name="T30" fmla="*/ 174 w 200"/>
                <a:gd name="T31" fmla="*/ 27 h 200"/>
                <a:gd name="T32" fmla="*/ 189 w 200"/>
                <a:gd name="T33" fmla="*/ 68 h 200"/>
                <a:gd name="T34" fmla="*/ 122 w 200"/>
                <a:gd name="T35" fmla="*/ 1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200">
                  <a:moveTo>
                    <a:pt x="200" y="88"/>
                  </a:moveTo>
                  <a:cubicBezTo>
                    <a:pt x="177" y="24"/>
                    <a:pt x="177" y="24"/>
                    <a:pt x="17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38" y="4"/>
                    <a:pt x="8" y="103"/>
                  </a:cubicBezTo>
                  <a:cubicBezTo>
                    <a:pt x="8" y="103"/>
                    <a:pt x="27" y="87"/>
                    <a:pt x="41" y="81"/>
                  </a:cubicBezTo>
                  <a:cubicBezTo>
                    <a:pt x="41" y="81"/>
                    <a:pt x="0" y="146"/>
                    <a:pt x="8" y="193"/>
                  </a:cubicBezTo>
                  <a:cubicBezTo>
                    <a:pt x="54" y="200"/>
                    <a:pt x="119" y="159"/>
                    <a:pt x="119" y="159"/>
                  </a:cubicBezTo>
                  <a:cubicBezTo>
                    <a:pt x="113" y="173"/>
                    <a:pt x="96" y="192"/>
                    <a:pt x="96" y="192"/>
                  </a:cubicBezTo>
                  <a:cubicBezTo>
                    <a:pt x="195" y="162"/>
                    <a:pt x="200" y="88"/>
                    <a:pt x="200" y="88"/>
                  </a:cubicBezTo>
                  <a:moveTo>
                    <a:pt x="122" y="135"/>
                  </a:moveTo>
                  <a:cubicBezTo>
                    <a:pt x="122" y="135"/>
                    <a:pt x="132" y="123"/>
                    <a:pt x="137" y="114"/>
                  </a:cubicBezTo>
                  <a:cubicBezTo>
                    <a:pt x="137" y="114"/>
                    <a:pt x="94" y="140"/>
                    <a:pt x="65" y="136"/>
                  </a:cubicBezTo>
                  <a:cubicBezTo>
                    <a:pt x="59" y="105"/>
                    <a:pt x="86" y="64"/>
                    <a:pt x="86" y="64"/>
                  </a:cubicBezTo>
                  <a:cubicBezTo>
                    <a:pt x="77" y="68"/>
                    <a:pt x="65" y="78"/>
                    <a:pt x="65" y="78"/>
                  </a:cubicBezTo>
                  <a:cubicBezTo>
                    <a:pt x="84" y="14"/>
                    <a:pt x="132" y="11"/>
                    <a:pt x="132" y="11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6" y="116"/>
                    <a:pt x="122" y="135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66"/>
            <p:cNvSpPr>
              <a:spLocks/>
            </p:cNvSpPr>
            <p:nvPr/>
          </p:nvSpPr>
          <p:spPr bwMode="auto">
            <a:xfrm>
              <a:off x="7888164" y="3037196"/>
              <a:ext cx="503212" cy="501291"/>
            </a:xfrm>
            <a:custGeom>
              <a:avLst/>
              <a:gdLst>
                <a:gd name="T0" fmla="*/ 115 w 130"/>
                <a:gd name="T1" fmla="*/ 16 h 129"/>
                <a:gd name="T2" fmla="*/ 73 w 130"/>
                <a:gd name="T3" fmla="*/ 0 h 129"/>
                <a:gd name="T4" fmla="*/ 6 w 130"/>
                <a:gd name="T5" fmla="*/ 67 h 129"/>
                <a:gd name="T6" fmla="*/ 27 w 130"/>
                <a:gd name="T7" fmla="*/ 53 h 129"/>
                <a:gd name="T8" fmla="*/ 6 w 130"/>
                <a:gd name="T9" fmla="*/ 125 h 129"/>
                <a:gd name="T10" fmla="*/ 78 w 130"/>
                <a:gd name="T11" fmla="*/ 103 h 129"/>
                <a:gd name="T12" fmla="*/ 63 w 130"/>
                <a:gd name="T13" fmla="*/ 124 h 129"/>
                <a:gd name="T14" fmla="*/ 130 w 130"/>
                <a:gd name="T15" fmla="*/ 57 h 129"/>
                <a:gd name="T16" fmla="*/ 115 w 130"/>
                <a:gd name="T17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15" y="16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25" y="3"/>
                    <a:pt x="6" y="67"/>
                  </a:cubicBezTo>
                  <a:cubicBezTo>
                    <a:pt x="6" y="67"/>
                    <a:pt x="18" y="57"/>
                    <a:pt x="27" y="53"/>
                  </a:cubicBezTo>
                  <a:cubicBezTo>
                    <a:pt x="27" y="53"/>
                    <a:pt x="0" y="94"/>
                    <a:pt x="6" y="125"/>
                  </a:cubicBezTo>
                  <a:cubicBezTo>
                    <a:pt x="35" y="129"/>
                    <a:pt x="78" y="103"/>
                    <a:pt x="78" y="103"/>
                  </a:cubicBezTo>
                  <a:cubicBezTo>
                    <a:pt x="73" y="112"/>
                    <a:pt x="63" y="124"/>
                    <a:pt x="63" y="124"/>
                  </a:cubicBezTo>
                  <a:cubicBezTo>
                    <a:pt x="127" y="105"/>
                    <a:pt x="130" y="57"/>
                    <a:pt x="130" y="57"/>
                  </a:cubicBezTo>
                  <a:cubicBezTo>
                    <a:pt x="115" y="16"/>
                    <a:pt x="115" y="16"/>
                    <a:pt x="115" y="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Freeform: Shape 67"/>
            <p:cNvSpPr>
              <a:spLocks/>
            </p:cNvSpPr>
            <p:nvPr/>
          </p:nvSpPr>
          <p:spPr bwMode="auto">
            <a:xfrm>
              <a:off x="8410582" y="2727971"/>
              <a:ext cx="635738" cy="848930"/>
            </a:xfrm>
            <a:custGeom>
              <a:avLst/>
              <a:gdLst>
                <a:gd name="T0" fmla="*/ 164 w 164"/>
                <a:gd name="T1" fmla="*/ 55 h 219"/>
                <a:gd name="T2" fmla="*/ 133 w 164"/>
                <a:gd name="T3" fmla="*/ 180 h 219"/>
                <a:gd name="T4" fmla="*/ 0 w 164"/>
                <a:gd name="T5" fmla="*/ 219 h 219"/>
                <a:gd name="T6" fmla="*/ 27 w 164"/>
                <a:gd name="T7" fmla="*/ 82 h 219"/>
                <a:gd name="T8" fmla="*/ 109 w 164"/>
                <a:gd name="T9" fmla="*/ 0 h 219"/>
                <a:gd name="T10" fmla="*/ 164 w 164"/>
                <a:gd name="T11" fmla="*/ 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19">
                  <a:moveTo>
                    <a:pt x="164" y="55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93" y="147"/>
                    <a:pt x="27" y="8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64" y="55"/>
                    <a:pt x="164" y="55"/>
                    <a:pt x="164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68"/>
            <p:cNvSpPr>
              <a:spLocks/>
            </p:cNvSpPr>
            <p:nvPr/>
          </p:nvSpPr>
          <p:spPr bwMode="auto">
            <a:xfrm>
              <a:off x="7842068" y="2366887"/>
              <a:ext cx="847009" cy="639579"/>
            </a:xfrm>
            <a:custGeom>
              <a:avLst/>
              <a:gdLst>
                <a:gd name="T0" fmla="*/ 164 w 219"/>
                <a:gd name="T1" fmla="*/ 0 h 165"/>
                <a:gd name="T2" fmla="*/ 38 w 219"/>
                <a:gd name="T3" fmla="*/ 32 h 165"/>
                <a:gd name="T4" fmla="*/ 0 w 219"/>
                <a:gd name="T5" fmla="*/ 165 h 165"/>
                <a:gd name="T6" fmla="*/ 137 w 219"/>
                <a:gd name="T7" fmla="*/ 137 h 165"/>
                <a:gd name="T8" fmla="*/ 219 w 219"/>
                <a:gd name="T9" fmla="*/ 55 h 165"/>
                <a:gd name="T10" fmla="*/ 164 w 219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65">
                  <a:moveTo>
                    <a:pt x="164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71" y="72"/>
                    <a:pt x="137" y="137"/>
                  </a:cubicBezTo>
                  <a:cubicBezTo>
                    <a:pt x="219" y="55"/>
                    <a:pt x="219" y="55"/>
                    <a:pt x="219" y="5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69"/>
            <p:cNvSpPr>
              <a:spLocks/>
            </p:cNvSpPr>
            <p:nvPr/>
          </p:nvSpPr>
          <p:spPr bwMode="auto">
            <a:xfrm>
              <a:off x="8654506" y="1685054"/>
              <a:ext cx="1081329" cy="1081330"/>
            </a:xfrm>
            <a:custGeom>
              <a:avLst/>
              <a:gdLst>
                <a:gd name="T0" fmla="*/ 61 w 279"/>
                <a:gd name="T1" fmla="*/ 221 h 279"/>
                <a:gd name="T2" fmla="*/ 148 w 279"/>
                <a:gd name="T3" fmla="*/ 279 h 279"/>
                <a:gd name="T4" fmla="*/ 279 w 279"/>
                <a:gd name="T5" fmla="*/ 78 h 279"/>
                <a:gd name="T6" fmla="*/ 233 w 279"/>
                <a:gd name="T7" fmla="*/ 48 h 279"/>
                <a:gd name="T8" fmla="*/ 204 w 279"/>
                <a:gd name="T9" fmla="*/ 7 h 279"/>
                <a:gd name="T10" fmla="*/ 202 w 279"/>
                <a:gd name="T11" fmla="*/ 0 h 279"/>
                <a:gd name="T12" fmla="*/ 0 w 279"/>
                <a:gd name="T13" fmla="*/ 131 h 279"/>
                <a:gd name="T14" fmla="*/ 8 w 279"/>
                <a:gd name="T15" fmla="*/ 147 h 279"/>
                <a:gd name="T16" fmla="*/ 61 w 279"/>
                <a:gd name="T17" fmla="*/ 22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61" y="221"/>
                  </a:moveTo>
                  <a:cubicBezTo>
                    <a:pt x="83" y="243"/>
                    <a:pt x="111" y="264"/>
                    <a:pt x="148" y="279"/>
                  </a:cubicBezTo>
                  <a:cubicBezTo>
                    <a:pt x="207" y="212"/>
                    <a:pt x="249" y="138"/>
                    <a:pt x="279" y="78"/>
                  </a:cubicBezTo>
                  <a:cubicBezTo>
                    <a:pt x="259" y="70"/>
                    <a:pt x="244" y="60"/>
                    <a:pt x="233" y="48"/>
                  </a:cubicBezTo>
                  <a:cubicBezTo>
                    <a:pt x="218" y="34"/>
                    <a:pt x="210" y="19"/>
                    <a:pt x="204" y="7"/>
                  </a:cubicBezTo>
                  <a:cubicBezTo>
                    <a:pt x="203" y="4"/>
                    <a:pt x="202" y="2"/>
                    <a:pt x="202" y="0"/>
                  </a:cubicBezTo>
                  <a:cubicBezTo>
                    <a:pt x="141" y="29"/>
                    <a:pt x="67" y="72"/>
                    <a:pt x="0" y="131"/>
                  </a:cubicBezTo>
                  <a:cubicBezTo>
                    <a:pt x="2" y="136"/>
                    <a:pt x="5" y="141"/>
                    <a:pt x="8" y="147"/>
                  </a:cubicBezTo>
                  <a:cubicBezTo>
                    <a:pt x="18" y="168"/>
                    <a:pt x="35" y="196"/>
                    <a:pt x="61" y="22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70"/>
            <p:cNvSpPr>
              <a:spLocks/>
            </p:cNvSpPr>
            <p:nvPr/>
          </p:nvSpPr>
          <p:spPr bwMode="auto">
            <a:xfrm>
              <a:off x="9476547" y="1487227"/>
              <a:ext cx="457117" cy="457117"/>
            </a:xfrm>
            <a:custGeom>
              <a:avLst/>
              <a:gdLst>
                <a:gd name="T0" fmla="*/ 29 w 118"/>
                <a:gd name="T1" fmla="*/ 91 h 118"/>
                <a:gd name="T2" fmla="*/ 72 w 118"/>
                <a:gd name="T3" fmla="*/ 118 h 118"/>
                <a:gd name="T4" fmla="*/ 118 w 118"/>
                <a:gd name="T5" fmla="*/ 0 h 118"/>
                <a:gd name="T6" fmla="*/ 0 w 118"/>
                <a:gd name="T7" fmla="*/ 46 h 118"/>
                <a:gd name="T8" fmla="*/ 3 w 118"/>
                <a:gd name="T9" fmla="*/ 53 h 118"/>
                <a:gd name="T10" fmla="*/ 29 w 118"/>
                <a:gd name="T11" fmla="*/ 9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29" y="91"/>
                  </a:moveTo>
                  <a:cubicBezTo>
                    <a:pt x="40" y="102"/>
                    <a:pt x="54" y="111"/>
                    <a:pt x="72" y="118"/>
                  </a:cubicBezTo>
                  <a:cubicBezTo>
                    <a:pt x="104" y="50"/>
                    <a:pt x="118" y="0"/>
                    <a:pt x="118" y="0"/>
                  </a:cubicBezTo>
                  <a:cubicBezTo>
                    <a:pt x="118" y="0"/>
                    <a:pt x="69" y="14"/>
                    <a:pt x="0" y="46"/>
                  </a:cubicBezTo>
                  <a:cubicBezTo>
                    <a:pt x="1" y="48"/>
                    <a:pt x="2" y="50"/>
                    <a:pt x="3" y="53"/>
                  </a:cubicBezTo>
                  <a:cubicBezTo>
                    <a:pt x="8" y="64"/>
                    <a:pt x="16" y="78"/>
                    <a:pt x="29" y="9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71"/>
            <p:cNvSpPr>
              <a:spLocks/>
            </p:cNvSpPr>
            <p:nvPr/>
          </p:nvSpPr>
          <p:spPr bwMode="auto">
            <a:xfrm>
              <a:off x="8062943" y="2222838"/>
              <a:ext cx="1129346" cy="1137029"/>
            </a:xfrm>
            <a:custGeom>
              <a:avLst/>
              <a:gdLst>
                <a:gd name="T0" fmla="*/ 206 w 292"/>
                <a:gd name="T1" fmla="*/ 91 h 293"/>
                <a:gd name="T2" fmla="*/ 150 w 292"/>
                <a:gd name="T3" fmla="*/ 14 h 293"/>
                <a:gd name="T4" fmla="*/ 144 w 292"/>
                <a:gd name="T5" fmla="*/ 0 h 293"/>
                <a:gd name="T6" fmla="*/ 0 w 292"/>
                <a:gd name="T7" fmla="*/ 197 h 293"/>
                <a:gd name="T8" fmla="*/ 37 w 292"/>
                <a:gd name="T9" fmla="*/ 253 h 293"/>
                <a:gd name="T10" fmla="*/ 96 w 292"/>
                <a:gd name="T11" fmla="*/ 293 h 293"/>
                <a:gd name="T12" fmla="*/ 292 w 292"/>
                <a:gd name="T13" fmla="*/ 149 h 293"/>
                <a:gd name="T14" fmla="*/ 206 w 292"/>
                <a:gd name="T15" fmla="*/ 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93">
                  <a:moveTo>
                    <a:pt x="206" y="91"/>
                  </a:moveTo>
                  <a:cubicBezTo>
                    <a:pt x="179" y="64"/>
                    <a:pt x="161" y="35"/>
                    <a:pt x="150" y="14"/>
                  </a:cubicBezTo>
                  <a:cubicBezTo>
                    <a:pt x="148" y="9"/>
                    <a:pt x="146" y="4"/>
                    <a:pt x="144" y="0"/>
                  </a:cubicBezTo>
                  <a:cubicBezTo>
                    <a:pt x="86" y="53"/>
                    <a:pt x="34" y="118"/>
                    <a:pt x="0" y="197"/>
                  </a:cubicBezTo>
                  <a:cubicBezTo>
                    <a:pt x="0" y="197"/>
                    <a:pt x="11" y="228"/>
                    <a:pt x="37" y="253"/>
                  </a:cubicBezTo>
                  <a:cubicBezTo>
                    <a:pt x="63" y="279"/>
                    <a:pt x="96" y="293"/>
                    <a:pt x="96" y="293"/>
                  </a:cubicBezTo>
                  <a:cubicBezTo>
                    <a:pt x="175" y="260"/>
                    <a:pt x="240" y="207"/>
                    <a:pt x="292" y="149"/>
                  </a:cubicBezTo>
                  <a:cubicBezTo>
                    <a:pt x="256" y="134"/>
                    <a:pt x="228" y="113"/>
                    <a:pt x="206" y="9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72"/>
            <p:cNvSpPr>
              <a:spLocks/>
            </p:cNvSpPr>
            <p:nvPr/>
          </p:nvSpPr>
          <p:spPr bwMode="auto">
            <a:xfrm>
              <a:off x="9438133" y="1665848"/>
              <a:ext cx="316908" cy="320750"/>
            </a:xfrm>
            <a:custGeom>
              <a:avLst/>
              <a:gdLst>
                <a:gd name="T0" fmla="*/ 31 w 82"/>
                <a:gd name="T1" fmla="*/ 53 h 83"/>
                <a:gd name="T2" fmla="*/ 77 w 82"/>
                <a:gd name="T3" fmla="*/ 83 h 83"/>
                <a:gd name="T4" fmla="*/ 82 w 82"/>
                <a:gd name="T5" fmla="*/ 72 h 83"/>
                <a:gd name="T6" fmla="*/ 39 w 82"/>
                <a:gd name="T7" fmla="*/ 45 h 83"/>
                <a:gd name="T8" fmla="*/ 13 w 82"/>
                <a:gd name="T9" fmla="*/ 7 h 83"/>
                <a:gd name="T10" fmla="*/ 10 w 82"/>
                <a:gd name="T11" fmla="*/ 0 h 83"/>
                <a:gd name="T12" fmla="*/ 0 w 82"/>
                <a:gd name="T13" fmla="*/ 5 h 83"/>
                <a:gd name="T14" fmla="*/ 2 w 82"/>
                <a:gd name="T15" fmla="*/ 12 h 83"/>
                <a:gd name="T16" fmla="*/ 31 w 82"/>
                <a:gd name="T17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3">
                  <a:moveTo>
                    <a:pt x="31" y="53"/>
                  </a:moveTo>
                  <a:cubicBezTo>
                    <a:pt x="42" y="65"/>
                    <a:pt x="57" y="75"/>
                    <a:pt x="77" y="83"/>
                  </a:cubicBezTo>
                  <a:cubicBezTo>
                    <a:pt x="78" y="79"/>
                    <a:pt x="80" y="76"/>
                    <a:pt x="82" y="72"/>
                  </a:cubicBezTo>
                  <a:cubicBezTo>
                    <a:pt x="64" y="65"/>
                    <a:pt x="50" y="56"/>
                    <a:pt x="39" y="45"/>
                  </a:cubicBezTo>
                  <a:cubicBezTo>
                    <a:pt x="26" y="32"/>
                    <a:pt x="18" y="18"/>
                    <a:pt x="13" y="7"/>
                  </a:cubicBezTo>
                  <a:cubicBezTo>
                    <a:pt x="12" y="4"/>
                    <a:pt x="11" y="2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7"/>
                    <a:pt x="1" y="9"/>
                    <a:pt x="2" y="12"/>
                  </a:cubicBezTo>
                  <a:cubicBezTo>
                    <a:pt x="8" y="24"/>
                    <a:pt x="16" y="39"/>
                    <a:pt x="31" y="5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73"/>
            <p:cNvSpPr>
              <a:spLocks/>
            </p:cNvSpPr>
            <p:nvPr/>
          </p:nvSpPr>
          <p:spPr bwMode="auto">
            <a:xfrm>
              <a:off x="8619933" y="2192108"/>
              <a:ext cx="608848" cy="608848"/>
            </a:xfrm>
            <a:custGeom>
              <a:avLst/>
              <a:gdLst>
                <a:gd name="T0" fmla="*/ 62 w 157"/>
                <a:gd name="T1" fmla="*/ 99 h 157"/>
                <a:gd name="T2" fmla="*/ 148 w 157"/>
                <a:gd name="T3" fmla="*/ 157 h 157"/>
                <a:gd name="T4" fmla="*/ 157 w 157"/>
                <a:gd name="T5" fmla="*/ 148 h 157"/>
                <a:gd name="T6" fmla="*/ 70 w 157"/>
                <a:gd name="T7" fmla="*/ 90 h 157"/>
                <a:gd name="T8" fmla="*/ 17 w 157"/>
                <a:gd name="T9" fmla="*/ 16 h 157"/>
                <a:gd name="T10" fmla="*/ 9 w 157"/>
                <a:gd name="T11" fmla="*/ 0 h 157"/>
                <a:gd name="T12" fmla="*/ 0 w 157"/>
                <a:gd name="T13" fmla="*/ 8 h 157"/>
                <a:gd name="T14" fmla="*/ 6 w 157"/>
                <a:gd name="T15" fmla="*/ 22 h 157"/>
                <a:gd name="T16" fmla="*/ 62 w 157"/>
                <a:gd name="T17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7">
                  <a:moveTo>
                    <a:pt x="62" y="99"/>
                  </a:moveTo>
                  <a:cubicBezTo>
                    <a:pt x="84" y="121"/>
                    <a:pt x="112" y="142"/>
                    <a:pt x="148" y="157"/>
                  </a:cubicBezTo>
                  <a:cubicBezTo>
                    <a:pt x="151" y="154"/>
                    <a:pt x="154" y="151"/>
                    <a:pt x="157" y="148"/>
                  </a:cubicBezTo>
                  <a:cubicBezTo>
                    <a:pt x="120" y="133"/>
                    <a:pt x="92" y="112"/>
                    <a:pt x="70" y="90"/>
                  </a:cubicBezTo>
                  <a:cubicBezTo>
                    <a:pt x="44" y="65"/>
                    <a:pt x="27" y="37"/>
                    <a:pt x="17" y="16"/>
                  </a:cubicBezTo>
                  <a:cubicBezTo>
                    <a:pt x="14" y="10"/>
                    <a:pt x="11" y="5"/>
                    <a:pt x="9" y="0"/>
                  </a:cubicBezTo>
                  <a:cubicBezTo>
                    <a:pt x="6" y="3"/>
                    <a:pt x="3" y="6"/>
                    <a:pt x="0" y="8"/>
                  </a:cubicBezTo>
                  <a:cubicBezTo>
                    <a:pt x="2" y="12"/>
                    <a:pt x="4" y="17"/>
                    <a:pt x="6" y="22"/>
                  </a:cubicBezTo>
                  <a:cubicBezTo>
                    <a:pt x="17" y="43"/>
                    <a:pt x="35" y="72"/>
                    <a:pt x="62" y="9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74"/>
            <p:cNvSpPr>
              <a:spLocks/>
            </p:cNvSpPr>
            <p:nvPr/>
          </p:nvSpPr>
          <p:spPr bwMode="auto">
            <a:xfrm>
              <a:off x="8124404" y="2595445"/>
              <a:ext cx="693357" cy="695278"/>
            </a:xfrm>
            <a:custGeom>
              <a:avLst/>
              <a:gdLst>
                <a:gd name="T0" fmla="*/ 302 w 361"/>
                <a:gd name="T1" fmla="*/ 0 h 362"/>
                <a:gd name="T2" fmla="*/ 361 w 361"/>
                <a:gd name="T3" fmla="*/ 61 h 362"/>
                <a:gd name="T4" fmla="*/ 0 w 361"/>
                <a:gd name="T5" fmla="*/ 362 h 362"/>
                <a:gd name="T6" fmla="*/ 302 w 361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62">
                  <a:moveTo>
                    <a:pt x="302" y="0"/>
                  </a:moveTo>
                  <a:lnTo>
                    <a:pt x="361" y="61"/>
                  </a:lnTo>
                  <a:lnTo>
                    <a:pt x="0" y="36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75"/>
            <p:cNvSpPr>
              <a:spLocks/>
            </p:cNvSpPr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76"/>
            <p:cNvSpPr>
              <a:spLocks/>
            </p:cNvSpPr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14="http://schemas.microsoft.com/office/powerpoint/2010/main" xmlns:lc="http://schemas.openxmlformats.org/drawingml/2006/lockedCanvas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77"/>
            <p:cNvSpPr>
              <a:spLocks/>
            </p:cNvSpPr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79 w 96"/>
                <a:gd name="T1" fmla="*/ 79 h 96"/>
                <a:gd name="T2" fmla="*/ 17 w 96"/>
                <a:gd name="T3" fmla="*/ 79 h 96"/>
                <a:gd name="T4" fmla="*/ 17 w 96"/>
                <a:gd name="T5" fmla="*/ 17 h 96"/>
                <a:gd name="T6" fmla="*/ 79 w 96"/>
                <a:gd name="T7" fmla="*/ 17 h 96"/>
                <a:gd name="T8" fmla="*/ 79 w 96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79" y="79"/>
                  </a:moveTo>
                  <a:cubicBezTo>
                    <a:pt x="62" y="96"/>
                    <a:pt x="34" y="96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78"/>
            <p:cNvSpPr>
              <a:spLocks/>
            </p:cNvSpPr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10 h 96"/>
                <a:gd name="T20" fmla="*/ 21 w 96"/>
                <a:gd name="T21" fmla="*/ 21 h 96"/>
                <a:gd name="T22" fmla="*/ 10 w 96"/>
                <a:gd name="T23" fmla="*/ 48 h 96"/>
                <a:gd name="T24" fmla="*/ 21 w 96"/>
                <a:gd name="T25" fmla="*/ 75 h 96"/>
                <a:gd name="T26" fmla="*/ 48 w 96"/>
                <a:gd name="T27" fmla="*/ 86 h 96"/>
                <a:gd name="T28" fmla="*/ 75 w 96"/>
                <a:gd name="T29" fmla="*/ 75 h 96"/>
                <a:gd name="T30" fmla="*/ 86 w 96"/>
                <a:gd name="T31" fmla="*/ 48 h 96"/>
                <a:gd name="T32" fmla="*/ 75 w 96"/>
                <a:gd name="T33" fmla="*/ 21 h 96"/>
                <a:gd name="T34" fmla="*/ 48 w 96"/>
                <a:gd name="T3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moveTo>
                    <a:pt x="48" y="10"/>
                  </a:moveTo>
                  <a:cubicBezTo>
                    <a:pt x="38" y="10"/>
                    <a:pt x="28" y="14"/>
                    <a:pt x="21" y="21"/>
                  </a:cubicBezTo>
                  <a:cubicBezTo>
                    <a:pt x="14" y="28"/>
                    <a:pt x="10" y="38"/>
                    <a:pt x="10" y="48"/>
                  </a:cubicBezTo>
                  <a:cubicBezTo>
                    <a:pt x="10" y="58"/>
                    <a:pt x="14" y="68"/>
                    <a:pt x="21" y="75"/>
                  </a:cubicBezTo>
                  <a:cubicBezTo>
                    <a:pt x="28" y="82"/>
                    <a:pt x="38" y="86"/>
                    <a:pt x="48" y="86"/>
                  </a:cubicBezTo>
                  <a:cubicBezTo>
                    <a:pt x="58" y="86"/>
                    <a:pt x="68" y="82"/>
                    <a:pt x="75" y="75"/>
                  </a:cubicBezTo>
                  <a:cubicBezTo>
                    <a:pt x="82" y="68"/>
                    <a:pt x="86" y="58"/>
                    <a:pt x="86" y="48"/>
                  </a:cubicBezTo>
                  <a:cubicBezTo>
                    <a:pt x="86" y="38"/>
                    <a:pt x="82" y="28"/>
                    <a:pt x="75" y="21"/>
                  </a:cubicBezTo>
                  <a:cubicBezTo>
                    <a:pt x="68" y="14"/>
                    <a:pt x="58" y="10"/>
                    <a:pt x="48" y="1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79"/>
            <p:cNvSpPr>
              <a:spLocks/>
            </p:cNvSpPr>
            <p:nvPr/>
          </p:nvSpPr>
          <p:spPr bwMode="auto">
            <a:xfrm>
              <a:off x="9933662" y="1487227"/>
              <a:ext cx="0" cy="3842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80"/>
            <p:cNvSpPr>
              <a:spLocks/>
            </p:cNvSpPr>
            <p:nvPr/>
          </p:nvSpPr>
          <p:spPr bwMode="auto">
            <a:xfrm>
              <a:off x="8429788" y="2883544"/>
              <a:ext cx="689515" cy="480164"/>
            </a:xfrm>
            <a:custGeom>
              <a:avLst/>
              <a:gdLst>
                <a:gd name="T0" fmla="*/ 45 w 178"/>
                <a:gd name="T1" fmla="*/ 102 h 124"/>
                <a:gd name="T2" fmla="*/ 1 w 178"/>
                <a:gd name="T3" fmla="*/ 123 h 124"/>
                <a:gd name="T4" fmla="*/ 0 w 178"/>
                <a:gd name="T5" fmla="*/ 123 h 124"/>
                <a:gd name="T6" fmla="*/ 0 w 178"/>
                <a:gd name="T7" fmla="*/ 123 h 124"/>
                <a:gd name="T8" fmla="*/ 1 w 178"/>
                <a:gd name="T9" fmla="*/ 124 h 124"/>
                <a:gd name="T10" fmla="*/ 45 w 178"/>
                <a:gd name="T11" fmla="*/ 102 h 124"/>
                <a:gd name="T12" fmla="*/ 45 w 178"/>
                <a:gd name="T13" fmla="*/ 102 h 124"/>
                <a:gd name="T14" fmla="*/ 178 w 178"/>
                <a:gd name="T15" fmla="*/ 0 h 124"/>
                <a:gd name="T16" fmla="*/ 158 w 178"/>
                <a:gd name="T17" fmla="*/ 19 h 124"/>
                <a:gd name="T18" fmla="*/ 158 w 178"/>
                <a:gd name="T19" fmla="*/ 19 h 124"/>
                <a:gd name="T20" fmla="*/ 178 w 178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24">
                  <a:moveTo>
                    <a:pt x="45" y="102"/>
                  </a:moveTo>
                  <a:cubicBezTo>
                    <a:pt x="31" y="110"/>
                    <a:pt x="16" y="117"/>
                    <a:pt x="1" y="123"/>
                  </a:cubicBezTo>
                  <a:cubicBezTo>
                    <a:pt x="1" y="123"/>
                    <a:pt x="1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6" y="117"/>
                    <a:pt x="31" y="110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moveTo>
                    <a:pt x="178" y="0"/>
                  </a:moveTo>
                  <a:cubicBezTo>
                    <a:pt x="172" y="6"/>
                    <a:pt x="165" y="13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65" y="13"/>
                    <a:pt x="172" y="6"/>
                    <a:pt x="1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81"/>
            <p:cNvSpPr>
              <a:spLocks/>
            </p:cNvSpPr>
            <p:nvPr/>
          </p:nvSpPr>
          <p:spPr bwMode="auto">
            <a:xfrm>
              <a:off x="8410582" y="3352184"/>
              <a:ext cx="19206" cy="7682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1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82"/>
            <p:cNvSpPr>
              <a:spLocks/>
            </p:cNvSpPr>
            <p:nvPr/>
          </p:nvSpPr>
          <p:spPr bwMode="auto">
            <a:xfrm>
              <a:off x="8604568" y="2956529"/>
              <a:ext cx="437909" cy="320750"/>
            </a:xfrm>
            <a:custGeom>
              <a:avLst/>
              <a:gdLst>
                <a:gd name="T0" fmla="*/ 113 w 113"/>
                <a:gd name="T1" fmla="*/ 0 h 83"/>
                <a:gd name="T2" fmla="*/ 0 w 113"/>
                <a:gd name="T3" fmla="*/ 83 h 83"/>
                <a:gd name="T4" fmla="*/ 0 w 113"/>
                <a:gd name="T5" fmla="*/ 83 h 83"/>
                <a:gd name="T6" fmla="*/ 113 w 113"/>
                <a:gd name="T7" fmla="*/ 0 h 83"/>
                <a:gd name="T8" fmla="*/ 113 w 11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">
                  <a:moveTo>
                    <a:pt x="113" y="0"/>
                  </a:moveTo>
                  <a:cubicBezTo>
                    <a:pt x="80" y="31"/>
                    <a:pt x="42" y="60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2" y="60"/>
                    <a:pt x="80" y="3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83"/>
            <p:cNvSpPr>
              <a:spLocks/>
            </p:cNvSpPr>
            <p:nvPr/>
          </p:nvSpPr>
          <p:spPr bwMode="auto">
            <a:xfrm>
              <a:off x="9057843" y="1944343"/>
              <a:ext cx="674150" cy="822041"/>
            </a:xfrm>
            <a:custGeom>
              <a:avLst/>
              <a:gdLst>
                <a:gd name="T0" fmla="*/ 153 w 174"/>
                <a:gd name="T1" fmla="*/ 0 h 212"/>
                <a:gd name="T2" fmla="*/ 101 w 174"/>
                <a:gd name="T3" fmla="*/ 71 h 212"/>
                <a:gd name="T4" fmla="*/ 92 w 174"/>
                <a:gd name="T5" fmla="*/ 84 h 212"/>
                <a:gd name="T6" fmla="*/ 89 w 174"/>
                <a:gd name="T7" fmla="*/ 87 h 212"/>
                <a:gd name="T8" fmla="*/ 0 w 174"/>
                <a:gd name="T9" fmla="*/ 189 h 212"/>
                <a:gd name="T10" fmla="*/ 44 w 174"/>
                <a:gd name="T11" fmla="*/ 212 h 212"/>
                <a:gd name="T12" fmla="*/ 174 w 174"/>
                <a:gd name="T13" fmla="*/ 11 h 212"/>
                <a:gd name="T14" fmla="*/ 153 w 174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12">
                  <a:moveTo>
                    <a:pt x="153" y="0"/>
                  </a:moveTo>
                  <a:cubicBezTo>
                    <a:pt x="138" y="22"/>
                    <a:pt x="121" y="46"/>
                    <a:pt x="101" y="71"/>
                  </a:cubicBezTo>
                  <a:cubicBezTo>
                    <a:pt x="99" y="76"/>
                    <a:pt x="96" y="80"/>
                    <a:pt x="92" y="84"/>
                  </a:cubicBezTo>
                  <a:cubicBezTo>
                    <a:pt x="91" y="85"/>
                    <a:pt x="90" y="86"/>
                    <a:pt x="89" y="87"/>
                  </a:cubicBezTo>
                  <a:cubicBezTo>
                    <a:pt x="63" y="120"/>
                    <a:pt x="33" y="155"/>
                    <a:pt x="0" y="189"/>
                  </a:cubicBezTo>
                  <a:cubicBezTo>
                    <a:pt x="13" y="198"/>
                    <a:pt x="28" y="206"/>
                    <a:pt x="44" y="212"/>
                  </a:cubicBezTo>
                  <a:cubicBezTo>
                    <a:pt x="103" y="145"/>
                    <a:pt x="145" y="71"/>
                    <a:pt x="174" y="11"/>
                  </a:cubicBezTo>
                  <a:cubicBezTo>
                    <a:pt x="166" y="8"/>
                    <a:pt x="159" y="4"/>
                    <a:pt x="153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84"/>
            <p:cNvSpPr>
              <a:spLocks/>
            </p:cNvSpPr>
            <p:nvPr/>
          </p:nvSpPr>
          <p:spPr bwMode="auto">
            <a:xfrm>
              <a:off x="9674374" y="1583260"/>
              <a:ext cx="224717" cy="361084"/>
            </a:xfrm>
            <a:custGeom>
              <a:avLst/>
              <a:gdLst>
                <a:gd name="T0" fmla="*/ 58 w 58"/>
                <a:gd name="T1" fmla="*/ 0 h 93"/>
                <a:gd name="T2" fmla="*/ 52 w 58"/>
                <a:gd name="T3" fmla="*/ 1 h 93"/>
                <a:gd name="T4" fmla="*/ 0 w 58"/>
                <a:gd name="T5" fmla="*/ 83 h 93"/>
                <a:gd name="T6" fmla="*/ 20 w 58"/>
                <a:gd name="T7" fmla="*/ 93 h 93"/>
                <a:gd name="T8" fmla="*/ 58 w 5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93">
                  <a:moveTo>
                    <a:pt x="58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41" y="20"/>
                    <a:pt x="24" y="49"/>
                    <a:pt x="0" y="83"/>
                  </a:cubicBezTo>
                  <a:cubicBezTo>
                    <a:pt x="6" y="87"/>
                    <a:pt x="13" y="90"/>
                    <a:pt x="20" y="93"/>
                  </a:cubicBezTo>
                  <a:cubicBezTo>
                    <a:pt x="39" y="53"/>
                    <a:pt x="51" y="20"/>
                    <a:pt x="58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85"/>
            <p:cNvSpPr>
              <a:spLocks/>
            </p:cNvSpPr>
            <p:nvPr/>
          </p:nvSpPr>
          <p:spPr bwMode="auto">
            <a:xfrm>
              <a:off x="8299183" y="2712605"/>
              <a:ext cx="893105" cy="647261"/>
            </a:xfrm>
            <a:custGeom>
              <a:avLst/>
              <a:gdLst>
                <a:gd name="T0" fmla="*/ 188 w 231"/>
                <a:gd name="T1" fmla="*/ 0 h 167"/>
                <a:gd name="T2" fmla="*/ 0 w 231"/>
                <a:gd name="T3" fmla="*/ 147 h 167"/>
                <a:gd name="T4" fmla="*/ 29 w 231"/>
                <a:gd name="T5" fmla="*/ 165 h 167"/>
                <a:gd name="T6" fmla="*/ 34 w 231"/>
                <a:gd name="T7" fmla="*/ 167 h 167"/>
                <a:gd name="T8" fmla="*/ 35 w 231"/>
                <a:gd name="T9" fmla="*/ 167 h 167"/>
                <a:gd name="T10" fmla="*/ 79 w 231"/>
                <a:gd name="T11" fmla="*/ 146 h 167"/>
                <a:gd name="T12" fmla="*/ 192 w 231"/>
                <a:gd name="T13" fmla="*/ 63 h 167"/>
                <a:gd name="T14" fmla="*/ 212 w 231"/>
                <a:gd name="T15" fmla="*/ 44 h 167"/>
                <a:gd name="T16" fmla="*/ 231 w 231"/>
                <a:gd name="T17" fmla="*/ 23 h 167"/>
                <a:gd name="T18" fmla="*/ 188 w 23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67">
                  <a:moveTo>
                    <a:pt x="188" y="0"/>
                  </a:moveTo>
                  <a:cubicBezTo>
                    <a:pt x="133" y="55"/>
                    <a:pt x="70" y="108"/>
                    <a:pt x="0" y="147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2" y="166"/>
                    <a:pt x="33" y="166"/>
                    <a:pt x="34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50" y="161"/>
                    <a:pt x="65" y="154"/>
                    <a:pt x="79" y="146"/>
                  </a:cubicBezTo>
                  <a:cubicBezTo>
                    <a:pt x="121" y="123"/>
                    <a:pt x="159" y="94"/>
                    <a:pt x="192" y="63"/>
                  </a:cubicBezTo>
                  <a:cubicBezTo>
                    <a:pt x="199" y="57"/>
                    <a:pt x="206" y="50"/>
                    <a:pt x="212" y="44"/>
                  </a:cubicBezTo>
                  <a:cubicBezTo>
                    <a:pt x="219" y="37"/>
                    <a:pt x="225" y="30"/>
                    <a:pt x="231" y="23"/>
                  </a:cubicBezTo>
                  <a:cubicBezTo>
                    <a:pt x="215" y="17"/>
                    <a:pt x="201" y="9"/>
                    <a:pt x="188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86"/>
            <p:cNvSpPr>
              <a:spLocks/>
            </p:cNvSpPr>
            <p:nvPr/>
          </p:nvSpPr>
          <p:spPr bwMode="auto">
            <a:xfrm>
              <a:off x="9649405" y="1905930"/>
              <a:ext cx="101794" cy="80667"/>
            </a:xfrm>
            <a:custGeom>
              <a:avLst/>
              <a:gdLst>
                <a:gd name="T0" fmla="*/ 6 w 26"/>
                <a:gd name="T1" fmla="*/ 0 h 21"/>
                <a:gd name="T2" fmla="*/ 0 w 26"/>
                <a:gd name="T3" fmla="*/ 10 h 21"/>
                <a:gd name="T4" fmla="*/ 21 w 26"/>
                <a:gd name="T5" fmla="*/ 21 h 21"/>
                <a:gd name="T6" fmla="*/ 26 w 26"/>
                <a:gd name="T7" fmla="*/ 10 h 21"/>
                <a:gd name="T8" fmla="*/ 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6" y="0"/>
                  </a:moveTo>
                  <a:cubicBezTo>
                    <a:pt x="4" y="4"/>
                    <a:pt x="2" y="7"/>
                    <a:pt x="0" y="10"/>
                  </a:cubicBezTo>
                  <a:cubicBezTo>
                    <a:pt x="6" y="14"/>
                    <a:pt x="13" y="18"/>
                    <a:pt x="21" y="21"/>
                  </a:cubicBezTo>
                  <a:cubicBezTo>
                    <a:pt x="23" y="17"/>
                    <a:pt x="25" y="13"/>
                    <a:pt x="26" y="10"/>
                  </a:cubicBezTo>
                  <a:cubicBezTo>
                    <a:pt x="19" y="7"/>
                    <a:pt x="12" y="4"/>
                    <a:pt x="6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87"/>
            <p:cNvSpPr>
              <a:spLocks/>
            </p:cNvSpPr>
            <p:nvPr/>
          </p:nvSpPr>
          <p:spPr bwMode="auto">
            <a:xfrm>
              <a:off x="9027112" y="2678033"/>
              <a:ext cx="201669" cy="122922"/>
            </a:xfrm>
            <a:custGeom>
              <a:avLst/>
              <a:gdLst>
                <a:gd name="T0" fmla="*/ 8 w 52"/>
                <a:gd name="T1" fmla="*/ 0 h 32"/>
                <a:gd name="T2" fmla="*/ 0 w 52"/>
                <a:gd name="T3" fmla="*/ 9 h 32"/>
                <a:gd name="T4" fmla="*/ 43 w 52"/>
                <a:gd name="T5" fmla="*/ 32 h 32"/>
                <a:gd name="T6" fmla="*/ 52 w 52"/>
                <a:gd name="T7" fmla="*/ 23 h 32"/>
                <a:gd name="T8" fmla="*/ 8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13" y="18"/>
                    <a:pt x="27" y="26"/>
                    <a:pt x="43" y="32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36" y="17"/>
                    <a:pt x="21" y="9"/>
                    <a:pt x="8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88"/>
            <p:cNvSpPr>
              <a:spLocks/>
            </p:cNvSpPr>
            <p:nvPr/>
          </p:nvSpPr>
          <p:spPr bwMode="auto">
            <a:xfrm>
              <a:off x="9874122" y="1494909"/>
              <a:ext cx="55699" cy="92191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0 h 24"/>
                <a:gd name="T4" fmla="*/ 0 w 14"/>
                <a:gd name="T5" fmla="*/ 24 h 24"/>
                <a:gd name="T6" fmla="*/ 6 w 14"/>
                <a:gd name="T7" fmla="*/ 23 h 24"/>
                <a:gd name="T8" fmla="*/ 14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9" y="9"/>
                    <a:pt x="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0"/>
                    <a:pt x="13" y="2"/>
                    <a:pt x="14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89"/>
            <p:cNvSpPr>
              <a:spLocks/>
            </p:cNvSpPr>
            <p:nvPr/>
          </p:nvSpPr>
          <p:spPr bwMode="auto">
            <a:xfrm>
              <a:off x="9401641" y="2218997"/>
              <a:ext cx="48016" cy="63382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16 h 16"/>
                <a:gd name="T4" fmla="*/ 3 w 12"/>
                <a:gd name="T5" fmla="*/ 13 h 16"/>
                <a:gd name="T6" fmla="*/ 12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cubicBezTo>
                    <a:pt x="8" y="5"/>
                    <a:pt x="5" y="11"/>
                    <a:pt x="0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7" y="9"/>
                    <a:pt x="10" y="5"/>
                    <a:pt x="12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8D0F76FF-C804-46B5-8F54-44F7DD9FED7F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mainwindow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Rectangle: Rounded Corners 9">
            <a:extLst>
              <a:ext uri="{FF2B5EF4-FFF2-40B4-BE49-F238E27FC236}">
                <a16:creationId xmlns:a16="http://schemas.microsoft.com/office/drawing/2014/main" id="{B8B9BC36-7BA1-4419-AA67-2B5BE1BC61B0}"/>
              </a:ext>
            </a:extLst>
          </p:cNvPr>
          <p:cNvSpPr/>
          <p:nvPr/>
        </p:nvSpPr>
        <p:spPr>
          <a:xfrm>
            <a:off x="4518691" y="471425"/>
            <a:ext cx="3462393" cy="37947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77500" lnSpcReduction="20000"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选择框</a:t>
            </a:r>
            <a:r>
              <a:rPr lang="en-US" altLang="zh-CN" b="1" dirty="0">
                <a:solidFill>
                  <a:schemeClr val="bg1"/>
                </a:solidFill>
              </a:rPr>
              <a:t>(</a:t>
            </a:r>
            <a:r>
              <a:rPr lang="zh-CN" altLang="en-US" b="1" dirty="0">
                <a:solidFill>
                  <a:schemeClr val="bg1"/>
                </a:solidFill>
              </a:rPr>
              <a:t>槽函数，</a:t>
            </a:r>
            <a:r>
              <a:rPr lang="en-US" altLang="zh-CN" b="1" dirty="0">
                <a:solidFill>
                  <a:schemeClr val="bg1"/>
                </a:solidFill>
              </a:rPr>
              <a:t>label</a:t>
            </a:r>
            <a:r>
              <a:rPr lang="zh-CN" altLang="en-US" b="1" dirty="0">
                <a:solidFill>
                  <a:schemeClr val="bg1"/>
                </a:solidFill>
              </a:rPr>
              <a:t>类</a:t>
            </a:r>
            <a:r>
              <a:rPr lang="zh-CN" altLang="en-US" sz="1000" b="1" dirty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F9158F-7C34-475E-B1B2-2F37A8C7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60" y="895627"/>
            <a:ext cx="2542857" cy="2761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1E7FB5-2DAF-4D0B-A4D5-560B296A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160" y="1222775"/>
            <a:ext cx="3462393" cy="13895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F198BDC-9837-448C-AF25-207C0D6B18F5}"/>
              </a:ext>
            </a:extLst>
          </p:cNvPr>
          <p:cNvSpPr txBox="1"/>
          <p:nvPr/>
        </p:nvSpPr>
        <p:spPr>
          <a:xfrm flipH="1">
            <a:off x="4441010" y="2668687"/>
            <a:ext cx="38033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    线型及线宽选择框采用</a:t>
            </a:r>
            <a:r>
              <a:rPr lang="en-US" altLang="zh-CN" sz="1400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Qlabel</a:t>
            </a:r>
            <a:r>
              <a:rPr lang="zh-CN" altLang="en-US" sz="1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类：提供的文本或图像显示。并且使用</a:t>
            </a:r>
            <a:r>
              <a:rPr lang="en-US" altLang="zh-CN" sz="1400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penstyle</a:t>
            </a:r>
            <a:r>
              <a:rPr lang="zh-CN" altLang="en-US" sz="1400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槽函数。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10CA8D6-4F1E-4139-9DDB-FCDD48B9A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514" y="3129362"/>
            <a:ext cx="2793287" cy="158272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71A7F4E-0D86-42AF-A84A-33EDF1450931}"/>
              </a:ext>
            </a:extLst>
          </p:cNvPr>
          <p:cNvSpPr/>
          <p:nvPr/>
        </p:nvSpPr>
        <p:spPr>
          <a:xfrm>
            <a:off x="3528483" y="553261"/>
            <a:ext cx="1029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ln w="0"/>
                <a:solidFill>
                  <a:srgbClr val="B9DB74"/>
                </a:solidFill>
                <a:effectLst>
                  <a:reflection blurRad="6350" stA="53000" endA="300" endPos="35500" dir="5400000" sy="-90000" algn="bl" rotWithShape="0"/>
                </a:effectLst>
              </a:rPr>
              <a:t>eg.</a:t>
            </a:r>
            <a:endParaRPr lang="zh-CN" altLang="en-US" sz="5400" b="0" cap="none" spc="0" dirty="0">
              <a:ln w="0"/>
              <a:solidFill>
                <a:srgbClr val="B9DB74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9" name="对话气泡: 矩形 38">
            <a:extLst>
              <a:ext uri="{FF2B5EF4-FFF2-40B4-BE49-F238E27FC236}">
                <a16:creationId xmlns:a16="http://schemas.microsoft.com/office/drawing/2014/main" id="{4ACD5E16-583B-471A-B867-E5840C1E8ADA}"/>
              </a:ext>
            </a:extLst>
          </p:cNvPr>
          <p:cNvSpPr/>
          <p:nvPr/>
        </p:nvSpPr>
        <p:spPr>
          <a:xfrm>
            <a:off x="611560" y="765772"/>
            <a:ext cx="3036254" cy="2067650"/>
          </a:xfrm>
          <a:prstGeom prst="wedgeRectCallout">
            <a:avLst>
              <a:gd name="adj1" fmla="val 80289"/>
              <a:gd name="adj2" fmla="val 15272"/>
            </a:avLst>
          </a:prstGeom>
          <a:solidFill>
            <a:srgbClr val="B9DB7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1C9728E-B215-43C1-BA99-0B3C4735D988}"/>
              </a:ext>
            </a:extLst>
          </p:cNvPr>
          <p:cNvSpPr txBox="1"/>
          <p:nvPr/>
        </p:nvSpPr>
        <p:spPr>
          <a:xfrm>
            <a:off x="765866" y="856362"/>
            <a:ext cx="282992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/>
              <a:t>         一个槽就是一个接收函数，用来获得其它窗口部件状态变或的信息。</a:t>
            </a:r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CD5A5EA-F6E0-4A33-862E-E55BB4C747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1788169"/>
            <a:ext cx="3036254" cy="73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28d85c-d1d0-478a-a6a9-639c7f5f97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b3aa67e-5c2f-4507-b158-cfb630e1d0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9e0a718-45da-4f8a-ae8b-6a9c215b6b3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9e0a718-45da-4f8a-ae8b-6a9c215b6b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28835cb-db34-4df2-bfe1-9dd9a20bdc4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4F3D33"/>
      </a:accent1>
      <a:accent2>
        <a:srgbClr val="282420"/>
      </a:accent2>
      <a:accent3>
        <a:srgbClr val="4F3D33"/>
      </a:accent3>
      <a:accent4>
        <a:srgbClr val="282420"/>
      </a:accent4>
      <a:accent5>
        <a:srgbClr val="4F3D33"/>
      </a:accent5>
      <a:accent6>
        <a:srgbClr val="282420"/>
      </a:accent6>
      <a:hlink>
        <a:srgbClr val="13436C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11473</TotalTime>
  <Words>999</Words>
  <Application>Microsoft Office PowerPoint</Application>
  <PresentationFormat>全屏显示(16:9)</PresentationFormat>
  <Paragraphs>167</Paragraphs>
  <Slides>28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맑은 고딕</vt:lpstr>
      <vt:lpstr>Open Sans Light</vt:lpstr>
      <vt:lpstr>华文细黑</vt:lpstr>
      <vt:lpstr>宋体</vt:lpstr>
      <vt:lpstr>微软雅黑</vt:lpstr>
      <vt:lpstr>微软雅黑</vt:lpstr>
      <vt:lpstr>Arial</vt:lpstr>
      <vt:lpstr>Bernard MT Condensed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Administrator</cp:lastModifiedBy>
  <cp:revision>1031</cp:revision>
  <dcterms:created xsi:type="dcterms:W3CDTF">2015-04-24T01:01:13Z</dcterms:created>
  <dcterms:modified xsi:type="dcterms:W3CDTF">2018-11-14T06:54:13Z</dcterms:modified>
</cp:coreProperties>
</file>